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oboto"/>
      <p:regular r:id="rId39"/>
      <p:bold r:id="rId40"/>
      <p:italic r:id="rId41"/>
      <p:boldItalic r:id="rId42"/>
    </p:embeddedFont>
    <p:embeddedFont>
      <p:font typeface="Fira Sans Medium"/>
      <p:regular r:id="rId43"/>
      <p:bold r:id="rId44"/>
      <p:italic r:id="rId45"/>
      <p:boldItalic r:id="rId46"/>
    </p:embeddedFont>
    <p:embeddedFont>
      <p:font typeface="Fira Sans ExtraBold"/>
      <p:bold r:id="rId47"/>
      <p:boldItalic r:id="rId48"/>
    </p:embeddedFont>
    <p:embeddedFont>
      <p:font typeface="Fira Sans"/>
      <p:regular r:id="rId49"/>
      <p:bold r:id="rId50"/>
      <p:italic r:id="rId51"/>
      <p:boldItalic r:id="rId52"/>
    </p:embeddedFont>
    <p:embeddedFont>
      <p:font typeface="Helvetica Neue"/>
      <p:regular r:id="rId53"/>
      <p:bold r:id="rId54"/>
      <p:italic r:id="rId55"/>
      <p:boldItalic r:id="rId56"/>
    </p:embeddedFont>
    <p:embeddedFont>
      <p:font typeface="Roboto Light"/>
      <p:regular r:id="rId57"/>
      <p:bold r:id="rId58"/>
      <p:italic r:id="rId59"/>
      <p:boldItalic r:id="rId60"/>
    </p:embeddedFont>
    <p:embeddedFont>
      <p:font typeface="Merriweather Sans Light"/>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4DA47F3-0B1C-4A67-B7EB-67877F34BADF}">
  <a:tblStyle styleId="{C4DA47F3-0B1C-4A67-B7EB-67877F34BAD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FiraSansMedium-bold.fntdata"/><Relationship Id="rId43" Type="http://schemas.openxmlformats.org/officeDocument/2006/relationships/font" Target="fonts/FiraSansMedium-regular.fntdata"/><Relationship Id="rId46" Type="http://schemas.openxmlformats.org/officeDocument/2006/relationships/font" Target="fonts/FiraSansMedium-boldItalic.fntdata"/><Relationship Id="rId45" Type="http://schemas.openxmlformats.org/officeDocument/2006/relationships/font" Target="fonts/FiraSansMedium-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FiraSansExtraBold-boldItalic.fntdata"/><Relationship Id="rId47" Type="http://schemas.openxmlformats.org/officeDocument/2006/relationships/font" Target="fonts/FiraSansExtraBold-bold.fntdata"/><Relationship Id="rId49" Type="http://schemas.openxmlformats.org/officeDocument/2006/relationships/font" Target="fonts/FiraSans-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regular.fntdata"/><Relationship Id="rId38" Type="http://schemas.openxmlformats.org/officeDocument/2006/relationships/slide" Target="slides/slide32.xml"/><Relationship Id="rId62" Type="http://schemas.openxmlformats.org/officeDocument/2006/relationships/font" Target="fonts/MerriweatherSansLight-bold.fntdata"/><Relationship Id="rId61" Type="http://schemas.openxmlformats.org/officeDocument/2006/relationships/font" Target="fonts/MerriweatherSansLight-regular.fntdata"/><Relationship Id="rId20" Type="http://schemas.openxmlformats.org/officeDocument/2006/relationships/slide" Target="slides/slide14.xml"/><Relationship Id="rId64" Type="http://schemas.openxmlformats.org/officeDocument/2006/relationships/font" Target="fonts/MerriweatherSansLight-boldItalic.fntdata"/><Relationship Id="rId63" Type="http://schemas.openxmlformats.org/officeDocument/2006/relationships/font" Target="fonts/MerriweatherSansLight-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Light-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FiraSans-italic.fntdata"/><Relationship Id="rId50" Type="http://schemas.openxmlformats.org/officeDocument/2006/relationships/font" Target="fonts/FiraSans-bold.fntdata"/><Relationship Id="rId53" Type="http://schemas.openxmlformats.org/officeDocument/2006/relationships/font" Target="fonts/HelveticaNeue-regular.fntdata"/><Relationship Id="rId52" Type="http://schemas.openxmlformats.org/officeDocument/2006/relationships/font" Target="fonts/FiraSans-boldItalic.fntdata"/><Relationship Id="rId11" Type="http://schemas.openxmlformats.org/officeDocument/2006/relationships/slide" Target="slides/slide5.xml"/><Relationship Id="rId55" Type="http://schemas.openxmlformats.org/officeDocument/2006/relationships/font" Target="fonts/HelveticaNeue-italic.fntdata"/><Relationship Id="rId10" Type="http://schemas.openxmlformats.org/officeDocument/2006/relationships/slide" Target="slides/slide4.xml"/><Relationship Id="rId54" Type="http://schemas.openxmlformats.org/officeDocument/2006/relationships/font" Target="fonts/HelveticaNeue-bold.fntdata"/><Relationship Id="rId13" Type="http://schemas.openxmlformats.org/officeDocument/2006/relationships/slide" Target="slides/slide7.xml"/><Relationship Id="rId57" Type="http://schemas.openxmlformats.org/officeDocument/2006/relationships/font" Target="fonts/RobotoLight-regular.fntdata"/><Relationship Id="rId12" Type="http://schemas.openxmlformats.org/officeDocument/2006/relationships/slide" Target="slides/slide6.xml"/><Relationship Id="rId56" Type="http://schemas.openxmlformats.org/officeDocument/2006/relationships/font" Target="fonts/HelveticaNeue-boldItalic.fntdata"/><Relationship Id="rId15" Type="http://schemas.openxmlformats.org/officeDocument/2006/relationships/slide" Target="slides/slide9.xml"/><Relationship Id="rId59" Type="http://schemas.openxmlformats.org/officeDocument/2006/relationships/font" Target="fonts/RobotoLight-italic.fntdata"/><Relationship Id="rId14" Type="http://schemas.openxmlformats.org/officeDocument/2006/relationships/slide" Target="slides/slide8.xml"/><Relationship Id="rId58" Type="http://schemas.openxmlformats.org/officeDocument/2006/relationships/font" Target="fonts/RobotoLigh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94dc8033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94dc8033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6db5ba249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06db5ba249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06db5ba249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06db5ba249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6db5ba249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06db5ba249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06db5ba249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06db5ba249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f3a80014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f3a80014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3a800141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f3a800141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f3a800141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f3a800141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f3a800141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f3a800141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f3a800141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f3a800141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f3a800141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f3a800141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6db5ba2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06db5ba2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f3a800141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f3a800141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3a800141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f3a800141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f3a800141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f3a800141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f3a800141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f3a800141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06db5ba249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06db5ba249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24a96ef5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24a96ef5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24a96ef51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24a96ef51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06db5ba249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06db5ba249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06db5ba249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06db5ba249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06db5ba249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06db5ba249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245a25b43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245a25b43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06db5ba249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06db5ba249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06db5ba249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06db5ba249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06db5ba249_0_118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30" name="Google Shape;430;g106db5ba249_0_1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45a25b43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245a25b43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6db5ba249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6db5ba249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06db5ba249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06db5ba249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21742626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21742626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06db5ba249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06db5ba249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6db5ba249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6db5ba249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t" bIns="91425" lIns="91425" spcFirstLastPara="1" rIns="91425" wrap="square" tIns="91425">
            <a:norm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rtl="0">
              <a:spcBef>
                <a:spcPts val="0"/>
              </a:spcBef>
              <a:spcAft>
                <a:spcPts val="0"/>
              </a:spcAft>
              <a:buNone/>
              <a:defRPr/>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rtl="0">
              <a:spcBef>
                <a:spcPts val="0"/>
              </a:spcBef>
              <a:spcAft>
                <a:spcPts val="0"/>
              </a:spcAft>
              <a:buSzPts val="1400"/>
              <a:buNone/>
              <a:defRPr/>
            </a:lvl9pPr>
          </a:lstStyle>
          <a:p/>
        </p:txBody>
      </p:sp>
      <p:sp>
        <p:nvSpPr>
          <p:cNvPr id="12" name="Google Shape;12;p2"/>
          <p:cNvSpPr/>
          <p:nvPr/>
        </p:nvSpPr>
        <p:spPr>
          <a:xfrm>
            <a:off x="0" y="0"/>
            <a:ext cx="9144000" cy="4244400"/>
          </a:xfrm>
          <a:prstGeom prst="rect">
            <a:avLst/>
          </a:prstGeom>
          <a:gradFill>
            <a:gsLst>
              <a:gs pos="0">
                <a:srgbClr val="FFC002"/>
              </a:gs>
              <a:gs pos="100000">
                <a:srgbClr val="F1C23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163937" y="-1297787"/>
            <a:ext cx="11352775" cy="9960650"/>
            <a:chOff x="-163937" y="-1297787"/>
            <a:chExt cx="11352775" cy="9960650"/>
          </a:xfrm>
        </p:grpSpPr>
        <p:grpSp>
          <p:nvGrpSpPr>
            <p:cNvPr id="14" name="Google Shape;14;p2"/>
            <p:cNvGrpSpPr/>
            <p:nvPr/>
          </p:nvGrpSpPr>
          <p:grpSpPr>
            <a:xfrm rot="5400000">
              <a:off x="-2140775" y="679050"/>
              <a:ext cx="9960650" cy="6006975"/>
              <a:chOff x="-279425" y="-171700"/>
              <a:chExt cx="9960650" cy="6006975"/>
            </a:xfrm>
          </p:grpSpPr>
          <p:grpSp>
            <p:nvGrpSpPr>
              <p:cNvPr id="15" name="Google Shape;15;p2"/>
              <p:cNvGrpSpPr/>
              <p:nvPr/>
            </p:nvGrpSpPr>
            <p:grpSpPr>
              <a:xfrm>
                <a:off x="-279425" y="-171700"/>
                <a:ext cx="9960650" cy="1999525"/>
                <a:chOff x="-279425" y="-171700"/>
                <a:chExt cx="9960650" cy="1999525"/>
              </a:xfrm>
            </p:grpSpPr>
            <p:sp>
              <p:nvSpPr>
                <p:cNvPr id="16" name="Google Shape;16;p2"/>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 name="Google Shape;24;p2"/>
              <p:cNvGrpSpPr/>
              <p:nvPr/>
            </p:nvGrpSpPr>
            <p:grpSpPr>
              <a:xfrm>
                <a:off x="-279425" y="1162350"/>
                <a:ext cx="9960650" cy="1999525"/>
                <a:chOff x="-279425" y="-171700"/>
                <a:chExt cx="9960650" cy="1999525"/>
              </a:xfrm>
            </p:grpSpPr>
            <p:sp>
              <p:nvSpPr>
                <p:cNvPr id="25" name="Google Shape;25;p2"/>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 name="Google Shape;33;p2"/>
              <p:cNvGrpSpPr/>
              <p:nvPr/>
            </p:nvGrpSpPr>
            <p:grpSpPr>
              <a:xfrm>
                <a:off x="-279425" y="2501700"/>
                <a:ext cx="9960650" cy="1999525"/>
                <a:chOff x="-279425" y="-171700"/>
                <a:chExt cx="9960650" cy="1999525"/>
              </a:xfrm>
            </p:grpSpPr>
            <p:sp>
              <p:nvSpPr>
                <p:cNvPr id="34" name="Google Shape;34;p2"/>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 name="Google Shape;42;p2"/>
              <p:cNvGrpSpPr/>
              <p:nvPr/>
            </p:nvGrpSpPr>
            <p:grpSpPr>
              <a:xfrm>
                <a:off x="-279425" y="3835750"/>
                <a:ext cx="9960650" cy="1999525"/>
                <a:chOff x="-279425" y="-171700"/>
                <a:chExt cx="9960650" cy="1999525"/>
              </a:xfrm>
            </p:grpSpPr>
            <p:sp>
              <p:nvSpPr>
                <p:cNvPr id="43" name="Google Shape;43;p2"/>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 name="Google Shape;51;p2"/>
            <p:cNvGrpSpPr/>
            <p:nvPr/>
          </p:nvGrpSpPr>
          <p:grpSpPr>
            <a:xfrm rot="5400000">
              <a:off x="3205025" y="679050"/>
              <a:ext cx="9960650" cy="6006975"/>
              <a:chOff x="-279425" y="-171700"/>
              <a:chExt cx="9960650" cy="6006975"/>
            </a:xfrm>
          </p:grpSpPr>
          <p:grpSp>
            <p:nvGrpSpPr>
              <p:cNvPr id="52" name="Google Shape;52;p2"/>
              <p:cNvGrpSpPr/>
              <p:nvPr/>
            </p:nvGrpSpPr>
            <p:grpSpPr>
              <a:xfrm>
                <a:off x="-279425" y="-171700"/>
                <a:ext cx="9960650" cy="1999525"/>
                <a:chOff x="-279425" y="-171700"/>
                <a:chExt cx="9960650" cy="1999525"/>
              </a:xfrm>
            </p:grpSpPr>
            <p:sp>
              <p:nvSpPr>
                <p:cNvPr id="53" name="Google Shape;53;p2"/>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 name="Google Shape;61;p2"/>
              <p:cNvGrpSpPr/>
              <p:nvPr/>
            </p:nvGrpSpPr>
            <p:grpSpPr>
              <a:xfrm>
                <a:off x="-279425" y="1162350"/>
                <a:ext cx="9960650" cy="1999525"/>
                <a:chOff x="-279425" y="-171700"/>
                <a:chExt cx="9960650" cy="1999525"/>
              </a:xfrm>
            </p:grpSpPr>
            <p:sp>
              <p:nvSpPr>
                <p:cNvPr id="62" name="Google Shape;62;p2"/>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2"/>
              <p:cNvGrpSpPr/>
              <p:nvPr/>
            </p:nvGrpSpPr>
            <p:grpSpPr>
              <a:xfrm>
                <a:off x="-279425" y="2501700"/>
                <a:ext cx="9960650" cy="1999525"/>
                <a:chOff x="-279425" y="-171700"/>
                <a:chExt cx="9960650" cy="1999525"/>
              </a:xfrm>
            </p:grpSpPr>
            <p:sp>
              <p:nvSpPr>
                <p:cNvPr id="71" name="Google Shape;71;p2"/>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 name="Google Shape;79;p2"/>
              <p:cNvGrpSpPr/>
              <p:nvPr/>
            </p:nvGrpSpPr>
            <p:grpSpPr>
              <a:xfrm>
                <a:off x="-279425" y="3835750"/>
                <a:ext cx="9960650" cy="1999525"/>
                <a:chOff x="-279425" y="-171700"/>
                <a:chExt cx="9960650" cy="1999525"/>
              </a:xfrm>
            </p:grpSpPr>
            <p:sp>
              <p:nvSpPr>
                <p:cNvPr id="80" name="Google Shape;80;p2"/>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8" name="Google Shape;88;p2"/>
          <p:cNvSpPr/>
          <p:nvPr/>
        </p:nvSpPr>
        <p:spPr>
          <a:xfrm>
            <a:off x="2090550" y="1342350"/>
            <a:ext cx="4962900" cy="1559700"/>
          </a:xfrm>
          <a:prstGeom prst="rect">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2"/>
          <p:cNvPicPr preferRelativeResize="0"/>
          <p:nvPr/>
        </p:nvPicPr>
        <p:blipFill>
          <a:blip r:embed="rId2">
            <a:alphaModFix/>
          </a:blip>
          <a:stretch>
            <a:fillRect/>
          </a:stretch>
        </p:blipFill>
        <p:spPr>
          <a:xfrm rot="710004">
            <a:off x="-1875598" y="1521599"/>
            <a:ext cx="5143504" cy="5143504"/>
          </a:xfrm>
          <a:prstGeom prst="rect">
            <a:avLst/>
          </a:prstGeom>
          <a:noFill/>
          <a:ln>
            <a:noFill/>
          </a:ln>
        </p:spPr>
      </p:pic>
      <p:sp>
        <p:nvSpPr>
          <p:cNvPr id="90" name="Google Shape;90;p2"/>
          <p:cNvSpPr/>
          <p:nvPr/>
        </p:nvSpPr>
        <p:spPr>
          <a:xfrm>
            <a:off x="0" y="4244400"/>
            <a:ext cx="9144000" cy="899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 name="Google Shape;91;p2"/>
          <p:cNvPicPr preferRelativeResize="0"/>
          <p:nvPr/>
        </p:nvPicPr>
        <p:blipFill>
          <a:blip r:embed="rId3">
            <a:alphaModFix/>
          </a:blip>
          <a:stretch>
            <a:fillRect/>
          </a:stretch>
        </p:blipFill>
        <p:spPr>
          <a:xfrm>
            <a:off x="536100" y="4341687"/>
            <a:ext cx="1739150" cy="704525"/>
          </a:xfrm>
          <a:prstGeom prst="rect">
            <a:avLst/>
          </a:prstGeom>
          <a:noFill/>
          <a:ln>
            <a:noFill/>
          </a:ln>
        </p:spPr>
      </p:pic>
      <p:sp>
        <p:nvSpPr>
          <p:cNvPr id="92" name="Google Shape;92;p2"/>
          <p:cNvSpPr txBox="1"/>
          <p:nvPr>
            <p:ph idx="2" type="ctrTitle"/>
          </p:nvPr>
        </p:nvSpPr>
        <p:spPr>
          <a:xfrm>
            <a:off x="2090550" y="1342350"/>
            <a:ext cx="4962900" cy="1559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7F6000"/>
              </a:buClr>
              <a:buSzPts val="3000"/>
              <a:buFont typeface="Fira Sans ExtraBold"/>
              <a:buNone/>
              <a:defRPr sz="3000">
                <a:solidFill>
                  <a:srgbClr val="7F6000"/>
                </a:solidFill>
                <a:latin typeface="Fira Sans ExtraBold"/>
                <a:ea typeface="Fira Sans ExtraBold"/>
                <a:cs typeface="Fira Sans ExtraBold"/>
                <a:sym typeface="Fira Sans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93" name="Google Shape;93;p2"/>
          <p:cNvPicPr preferRelativeResize="0"/>
          <p:nvPr/>
        </p:nvPicPr>
        <p:blipFill>
          <a:blip r:embed="rId4">
            <a:alphaModFix/>
          </a:blip>
          <a:stretch>
            <a:fillRect/>
          </a:stretch>
        </p:blipFill>
        <p:spPr>
          <a:xfrm>
            <a:off x="7709475" y="4318513"/>
            <a:ext cx="750851" cy="750851"/>
          </a:xfrm>
          <a:prstGeom prst="rect">
            <a:avLst/>
          </a:prstGeom>
          <a:noFill/>
          <a:ln>
            <a:noFill/>
          </a:ln>
        </p:spPr>
      </p:pic>
      <p:sp>
        <p:nvSpPr>
          <p:cNvPr id="94" name="Google Shape;94;p2"/>
          <p:cNvSpPr txBox="1"/>
          <p:nvPr/>
        </p:nvSpPr>
        <p:spPr>
          <a:xfrm>
            <a:off x="3103350" y="3812013"/>
            <a:ext cx="293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200">
                <a:solidFill>
                  <a:srgbClr val="7F6000"/>
                </a:solidFill>
                <a:latin typeface="Fira Sans"/>
                <a:ea typeface="Fira Sans"/>
                <a:cs typeface="Fira Sans"/>
                <a:sym typeface="Fira Sans"/>
              </a:rPr>
              <a:t>xx</a:t>
            </a:r>
            <a:r>
              <a:rPr b="1" lang="pt-BR" sz="1200">
                <a:solidFill>
                  <a:srgbClr val="7F6000"/>
                </a:solidFill>
                <a:latin typeface="Fira Sans"/>
                <a:ea typeface="Fira Sans"/>
                <a:cs typeface="Fira Sans"/>
                <a:sym typeface="Fira Sans"/>
              </a:rPr>
              <a:t> de xxxx de xxxx</a:t>
            </a:r>
            <a:endParaRPr b="1">
              <a:solidFill>
                <a:srgbClr val="7F6000"/>
              </a:solidFill>
              <a:latin typeface="Fira Sans"/>
              <a:ea typeface="Fira Sans"/>
              <a:cs typeface="Fira Sans"/>
              <a:sym typeface="Fira Sans"/>
            </a:endParaRPr>
          </a:p>
        </p:txBody>
      </p:sp>
      <p:sp>
        <p:nvSpPr>
          <p:cNvPr id="95" name="Google Shape;9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padrão">
  <p:cSld name="CUSTOM">
    <p:spTree>
      <p:nvGrpSpPr>
        <p:cNvPr id="96" name="Shape 96"/>
        <p:cNvGrpSpPr/>
        <p:nvPr/>
      </p:nvGrpSpPr>
      <p:grpSpPr>
        <a:xfrm>
          <a:off x="0" y="0"/>
          <a:ext cx="0" cy="0"/>
          <a:chOff x="0" y="0"/>
          <a:chExt cx="0" cy="0"/>
        </a:xfrm>
      </p:grpSpPr>
      <p:sp>
        <p:nvSpPr>
          <p:cNvPr id="97" name="Google Shape;97;p3"/>
          <p:cNvSpPr/>
          <p:nvPr/>
        </p:nvSpPr>
        <p:spPr>
          <a:xfrm>
            <a:off x="0" y="0"/>
            <a:ext cx="8069700" cy="899100"/>
          </a:xfrm>
          <a:prstGeom prst="rect">
            <a:avLst/>
          </a:prstGeom>
          <a:gradFill>
            <a:gsLst>
              <a:gs pos="0">
                <a:srgbClr val="FFC002"/>
              </a:gs>
              <a:gs pos="100000">
                <a:srgbClr val="F1C23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txBox="1"/>
          <p:nvPr>
            <p:ph idx="1" type="subTitle"/>
          </p:nvPr>
        </p:nvSpPr>
        <p:spPr>
          <a:xfrm>
            <a:off x="360000" y="432000"/>
            <a:ext cx="7709700" cy="361200"/>
          </a:xfrm>
          <a:prstGeom prst="rect">
            <a:avLst/>
          </a:prstGeom>
        </p:spPr>
        <p:txBody>
          <a:bodyPr anchorCtr="0" anchor="t" bIns="91425" lIns="90000" spcFirstLastPara="1" rIns="91425" wrap="square" tIns="90000">
            <a:normAutofit/>
          </a:bodyPr>
          <a:lstStyle>
            <a:lvl1pPr lvl="0">
              <a:spcBef>
                <a:spcPts val="0"/>
              </a:spcBef>
              <a:spcAft>
                <a:spcPts val="0"/>
              </a:spcAft>
              <a:buClr>
                <a:srgbClr val="7F6000"/>
              </a:buClr>
              <a:buSzPts val="1200"/>
              <a:buFont typeface="Fira Sans Medium"/>
              <a:buNone/>
              <a:defRPr sz="1200">
                <a:solidFill>
                  <a:srgbClr val="7F6000"/>
                </a:solidFill>
                <a:latin typeface="Fira Sans Medium"/>
                <a:ea typeface="Fira Sans Medium"/>
                <a:cs typeface="Fira Sans Medium"/>
                <a:sym typeface="Fira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3"/>
          <p:cNvSpPr txBox="1"/>
          <p:nvPr>
            <p:ph type="title"/>
          </p:nvPr>
        </p:nvSpPr>
        <p:spPr>
          <a:xfrm>
            <a:off x="360000" y="144000"/>
            <a:ext cx="7709700" cy="486300"/>
          </a:xfrm>
          <a:prstGeom prst="rect">
            <a:avLst/>
          </a:prstGeom>
        </p:spPr>
        <p:txBody>
          <a:bodyPr anchorCtr="0" anchor="t" bIns="91425" lIns="90000" spcFirstLastPara="1" rIns="90000" wrap="square" tIns="90000">
            <a:normAutofit/>
          </a:bodyPr>
          <a:lstStyle>
            <a:lvl1pPr lvl="0">
              <a:spcBef>
                <a:spcPts val="0"/>
              </a:spcBef>
              <a:spcAft>
                <a:spcPts val="0"/>
              </a:spcAft>
              <a:buClr>
                <a:srgbClr val="7F6000"/>
              </a:buClr>
              <a:buSzPts val="2100"/>
              <a:buFont typeface="Fira Sans ExtraBold"/>
              <a:buNone/>
              <a:defRPr sz="2100">
                <a:solidFill>
                  <a:srgbClr val="7F6000"/>
                </a:solidFill>
                <a:latin typeface="Fira Sans ExtraBold"/>
                <a:ea typeface="Fira Sans ExtraBold"/>
                <a:cs typeface="Fira Sans ExtraBold"/>
                <a:sym typeface="Fira Sans ExtraBold"/>
              </a:defRPr>
            </a:lvl1pPr>
            <a:lvl2pPr lvl="1">
              <a:spcBef>
                <a:spcPts val="0"/>
              </a:spcBef>
              <a:spcAft>
                <a:spcPts val="0"/>
              </a:spcAft>
              <a:buSzPts val="2800"/>
              <a:buFont typeface="Fira Sans"/>
              <a:buNone/>
              <a:defRPr b="1">
                <a:latin typeface="Fira Sans"/>
                <a:ea typeface="Fira Sans"/>
                <a:cs typeface="Fira Sans"/>
                <a:sym typeface="Fira Sans"/>
              </a:defRPr>
            </a:lvl2pPr>
            <a:lvl3pPr lvl="2">
              <a:spcBef>
                <a:spcPts val="0"/>
              </a:spcBef>
              <a:spcAft>
                <a:spcPts val="0"/>
              </a:spcAft>
              <a:buSzPts val="2800"/>
              <a:buFont typeface="Fira Sans"/>
              <a:buNone/>
              <a:defRPr b="1">
                <a:latin typeface="Fira Sans"/>
                <a:ea typeface="Fira Sans"/>
                <a:cs typeface="Fira Sans"/>
                <a:sym typeface="Fira Sans"/>
              </a:defRPr>
            </a:lvl3pPr>
            <a:lvl4pPr lvl="3">
              <a:spcBef>
                <a:spcPts val="0"/>
              </a:spcBef>
              <a:spcAft>
                <a:spcPts val="0"/>
              </a:spcAft>
              <a:buSzPts val="2800"/>
              <a:buFont typeface="Fira Sans"/>
              <a:buNone/>
              <a:defRPr b="1">
                <a:latin typeface="Fira Sans"/>
                <a:ea typeface="Fira Sans"/>
                <a:cs typeface="Fira Sans"/>
                <a:sym typeface="Fira Sans"/>
              </a:defRPr>
            </a:lvl4pPr>
            <a:lvl5pPr lvl="4">
              <a:spcBef>
                <a:spcPts val="0"/>
              </a:spcBef>
              <a:spcAft>
                <a:spcPts val="0"/>
              </a:spcAft>
              <a:buSzPts val="2800"/>
              <a:buFont typeface="Fira Sans"/>
              <a:buNone/>
              <a:defRPr b="1">
                <a:latin typeface="Fira Sans"/>
                <a:ea typeface="Fira Sans"/>
                <a:cs typeface="Fira Sans"/>
                <a:sym typeface="Fira Sans"/>
              </a:defRPr>
            </a:lvl5pPr>
            <a:lvl6pPr lvl="5">
              <a:spcBef>
                <a:spcPts val="0"/>
              </a:spcBef>
              <a:spcAft>
                <a:spcPts val="0"/>
              </a:spcAft>
              <a:buSzPts val="2800"/>
              <a:buFont typeface="Fira Sans"/>
              <a:buNone/>
              <a:defRPr b="1">
                <a:latin typeface="Fira Sans"/>
                <a:ea typeface="Fira Sans"/>
                <a:cs typeface="Fira Sans"/>
                <a:sym typeface="Fira Sans"/>
              </a:defRPr>
            </a:lvl6pPr>
            <a:lvl7pPr lvl="6">
              <a:spcBef>
                <a:spcPts val="0"/>
              </a:spcBef>
              <a:spcAft>
                <a:spcPts val="0"/>
              </a:spcAft>
              <a:buSzPts val="2800"/>
              <a:buFont typeface="Fira Sans"/>
              <a:buNone/>
              <a:defRPr b="1">
                <a:latin typeface="Fira Sans"/>
                <a:ea typeface="Fira Sans"/>
                <a:cs typeface="Fira Sans"/>
                <a:sym typeface="Fira Sans"/>
              </a:defRPr>
            </a:lvl7pPr>
            <a:lvl8pPr lvl="7">
              <a:spcBef>
                <a:spcPts val="0"/>
              </a:spcBef>
              <a:spcAft>
                <a:spcPts val="0"/>
              </a:spcAft>
              <a:buSzPts val="2800"/>
              <a:buFont typeface="Fira Sans"/>
              <a:buNone/>
              <a:defRPr b="1">
                <a:latin typeface="Fira Sans"/>
                <a:ea typeface="Fira Sans"/>
                <a:cs typeface="Fira Sans"/>
                <a:sym typeface="Fira Sans"/>
              </a:defRPr>
            </a:lvl8pPr>
            <a:lvl9pPr lvl="8">
              <a:spcBef>
                <a:spcPts val="0"/>
              </a:spcBef>
              <a:spcAft>
                <a:spcPts val="0"/>
              </a:spcAft>
              <a:buSzPts val="2800"/>
              <a:buFont typeface="Fira Sans"/>
              <a:buNone/>
              <a:defRPr b="1">
                <a:latin typeface="Fira Sans"/>
                <a:ea typeface="Fira Sans"/>
                <a:cs typeface="Fira Sans"/>
                <a:sym typeface="Fira Sans"/>
              </a:defRPr>
            </a:lvl9pPr>
          </a:lstStyle>
          <a:p/>
        </p:txBody>
      </p:sp>
      <p:sp>
        <p:nvSpPr>
          <p:cNvPr id="100" name="Google Shape;100;p3"/>
          <p:cNvSpPr/>
          <p:nvPr/>
        </p:nvSpPr>
        <p:spPr>
          <a:xfrm>
            <a:off x="8069700" y="0"/>
            <a:ext cx="1074600" cy="89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3"/>
          <p:cNvPicPr preferRelativeResize="0"/>
          <p:nvPr/>
        </p:nvPicPr>
        <p:blipFill>
          <a:blip r:embed="rId2">
            <a:alphaModFix/>
          </a:blip>
          <a:stretch>
            <a:fillRect/>
          </a:stretch>
        </p:blipFill>
        <p:spPr>
          <a:xfrm>
            <a:off x="8231575" y="74125"/>
            <a:ext cx="750851" cy="750851"/>
          </a:xfrm>
          <a:prstGeom prst="rect">
            <a:avLst/>
          </a:prstGeom>
          <a:noFill/>
          <a:ln>
            <a:noFill/>
          </a:ln>
        </p:spPr>
      </p:pic>
      <p:sp>
        <p:nvSpPr>
          <p:cNvPr id="102" name="Google Shape;102;p3"/>
          <p:cNvSpPr txBox="1"/>
          <p:nvPr>
            <p:ph idx="2" type="body"/>
          </p:nvPr>
        </p:nvSpPr>
        <p:spPr>
          <a:xfrm>
            <a:off x="0" y="900000"/>
            <a:ext cx="9144000" cy="4244400"/>
          </a:xfrm>
          <a:prstGeom prst="rect">
            <a:avLst/>
          </a:prstGeom>
        </p:spPr>
        <p:txBody>
          <a:bodyPr anchorCtr="0" anchor="t" bIns="360000" lIns="360000" spcFirstLastPara="1" rIns="360000" wrap="square" tIns="360000">
            <a:normAutofit/>
          </a:bodyPr>
          <a:lstStyle>
            <a:lvl1pPr indent="-304800" lvl="0" marL="457200">
              <a:spcBef>
                <a:spcPts val="0"/>
              </a:spcBef>
              <a:spcAft>
                <a:spcPts val="0"/>
              </a:spcAft>
              <a:buClr>
                <a:srgbClr val="F1C232"/>
              </a:buClr>
              <a:buSzPts val="1200"/>
              <a:buFont typeface="Fira Sans"/>
              <a:buChar char="●"/>
              <a:defRPr sz="1200">
                <a:solidFill>
                  <a:srgbClr val="434343"/>
                </a:solidFill>
                <a:latin typeface="Fira Sans"/>
                <a:ea typeface="Fira Sans"/>
                <a:cs typeface="Fira Sans"/>
                <a:sym typeface="Fira Sans"/>
              </a:defRPr>
            </a:lvl1pPr>
            <a:lvl2pPr indent="-317500" lvl="1" marL="91440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2pPr>
            <a:lvl3pPr indent="-317500" lvl="2" marL="137160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3pPr>
            <a:lvl4pPr indent="-317500" lvl="3" marL="182880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4pPr>
            <a:lvl5pPr indent="-317500" lvl="4" marL="228600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5pPr>
            <a:lvl6pPr indent="-317500" lvl="5" marL="274320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6pPr>
            <a:lvl7pPr indent="-317500" lvl="6" marL="320040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7pPr>
            <a:lvl8pPr indent="-317500" lvl="7" marL="365760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8pPr>
            <a:lvl9pPr indent="-317500" lvl="8" marL="411480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com fotos pequenas">
  <p:cSld name="CUSTOM_2">
    <p:spTree>
      <p:nvGrpSpPr>
        <p:cNvPr id="103" name="Shape 103"/>
        <p:cNvGrpSpPr/>
        <p:nvPr/>
      </p:nvGrpSpPr>
      <p:grpSpPr>
        <a:xfrm>
          <a:off x="0" y="0"/>
          <a:ext cx="0" cy="0"/>
          <a:chOff x="0" y="0"/>
          <a:chExt cx="0" cy="0"/>
        </a:xfrm>
      </p:grpSpPr>
      <p:sp>
        <p:nvSpPr>
          <p:cNvPr id="104" name="Google Shape;104;p4"/>
          <p:cNvSpPr/>
          <p:nvPr/>
        </p:nvSpPr>
        <p:spPr>
          <a:xfrm>
            <a:off x="0" y="0"/>
            <a:ext cx="8069700" cy="899100"/>
          </a:xfrm>
          <a:prstGeom prst="rect">
            <a:avLst/>
          </a:prstGeom>
          <a:gradFill>
            <a:gsLst>
              <a:gs pos="0">
                <a:srgbClr val="FFC002"/>
              </a:gs>
              <a:gs pos="100000">
                <a:srgbClr val="F1C23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txBox="1"/>
          <p:nvPr>
            <p:ph idx="1" type="subTitle"/>
          </p:nvPr>
        </p:nvSpPr>
        <p:spPr>
          <a:xfrm>
            <a:off x="360000" y="432000"/>
            <a:ext cx="7709700" cy="361200"/>
          </a:xfrm>
          <a:prstGeom prst="rect">
            <a:avLst/>
          </a:prstGeom>
        </p:spPr>
        <p:txBody>
          <a:bodyPr anchorCtr="0" anchor="t" bIns="91425" lIns="90000" spcFirstLastPara="1" rIns="91425" wrap="square" tIns="90000">
            <a:normAutofit/>
          </a:bodyPr>
          <a:lstStyle>
            <a:lvl1pPr lvl="0" rtl="0">
              <a:spcBef>
                <a:spcPts val="0"/>
              </a:spcBef>
              <a:spcAft>
                <a:spcPts val="0"/>
              </a:spcAft>
              <a:buClr>
                <a:srgbClr val="7F6000"/>
              </a:buClr>
              <a:buSzPts val="1200"/>
              <a:buFont typeface="Fira Sans Medium"/>
              <a:buNone/>
              <a:defRPr sz="1200">
                <a:solidFill>
                  <a:srgbClr val="7F6000"/>
                </a:solidFill>
                <a:latin typeface="Fira Sans Medium"/>
                <a:ea typeface="Fira Sans Medium"/>
                <a:cs typeface="Fira Sans Medium"/>
                <a:sym typeface="Fira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 name="Google Shape;106;p4"/>
          <p:cNvSpPr txBox="1"/>
          <p:nvPr>
            <p:ph type="title"/>
          </p:nvPr>
        </p:nvSpPr>
        <p:spPr>
          <a:xfrm>
            <a:off x="360000" y="144000"/>
            <a:ext cx="7709700" cy="486300"/>
          </a:xfrm>
          <a:prstGeom prst="rect">
            <a:avLst/>
          </a:prstGeom>
        </p:spPr>
        <p:txBody>
          <a:bodyPr anchorCtr="0" anchor="t" bIns="91425" lIns="90000" spcFirstLastPara="1" rIns="90000" wrap="square" tIns="90000">
            <a:normAutofit/>
          </a:bodyPr>
          <a:lstStyle>
            <a:lvl1pPr lvl="0" rtl="0">
              <a:spcBef>
                <a:spcPts val="0"/>
              </a:spcBef>
              <a:spcAft>
                <a:spcPts val="0"/>
              </a:spcAft>
              <a:buClr>
                <a:srgbClr val="7F6000"/>
              </a:buClr>
              <a:buSzPts val="2100"/>
              <a:buFont typeface="Fira Sans ExtraBold"/>
              <a:buNone/>
              <a:defRPr sz="2100">
                <a:solidFill>
                  <a:srgbClr val="7F6000"/>
                </a:solidFill>
                <a:latin typeface="Fira Sans ExtraBold"/>
                <a:ea typeface="Fira Sans ExtraBold"/>
                <a:cs typeface="Fira Sans ExtraBold"/>
                <a:sym typeface="Fira Sans ExtraBold"/>
              </a:defRPr>
            </a:lvl1pPr>
            <a:lvl2pPr lvl="1" rtl="0">
              <a:spcBef>
                <a:spcPts val="0"/>
              </a:spcBef>
              <a:spcAft>
                <a:spcPts val="0"/>
              </a:spcAft>
              <a:buSzPts val="2800"/>
              <a:buFont typeface="Fira Sans"/>
              <a:buNone/>
              <a:defRPr b="1">
                <a:latin typeface="Fira Sans"/>
                <a:ea typeface="Fira Sans"/>
                <a:cs typeface="Fira Sans"/>
                <a:sym typeface="Fira Sans"/>
              </a:defRPr>
            </a:lvl2pPr>
            <a:lvl3pPr lvl="2" rtl="0">
              <a:spcBef>
                <a:spcPts val="0"/>
              </a:spcBef>
              <a:spcAft>
                <a:spcPts val="0"/>
              </a:spcAft>
              <a:buSzPts val="2800"/>
              <a:buFont typeface="Fira Sans"/>
              <a:buNone/>
              <a:defRPr b="1">
                <a:latin typeface="Fira Sans"/>
                <a:ea typeface="Fira Sans"/>
                <a:cs typeface="Fira Sans"/>
                <a:sym typeface="Fira Sans"/>
              </a:defRPr>
            </a:lvl3pPr>
            <a:lvl4pPr lvl="3" rtl="0">
              <a:spcBef>
                <a:spcPts val="0"/>
              </a:spcBef>
              <a:spcAft>
                <a:spcPts val="0"/>
              </a:spcAft>
              <a:buSzPts val="2800"/>
              <a:buFont typeface="Fira Sans"/>
              <a:buNone/>
              <a:defRPr b="1">
                <a:latin typeface="Fira Sans"/>
                <a:ea typeface="Fira Sans"/>
                <a:cs typeface="Fira Sans"/>
                <a:sym typeface="Fira Sans"/>
              </a:defRPr>
            </a:lvl4pPr>
            <a:lvl5pPr lvl="4" rtl="0">
              <a:spcBef>
                <a:spcPts val="0"/>
              </a:spcBef>
              <a:spcAft>
                <a:spcPts val="0"/>
              </a:spcAft>
              <a:buSzPts val="2800"/>
              <a:buFont typeface="Fira Sans"/>
              <a:buNone/>
              <a:defRPr b="1">
                <a:latin typeface="Fira Sans"/>
                <a:ea typeface="Fira Sans"/>
                <a:cs typeface="Fira Sans"/>
                <a:sym typeface="Fira Sans"/>
              </a:defRPr>
            </a:lvl5pPr>
            <a:lvl6pPr lvl="5" rtl="0">
              <a:spcBef>
                <a:spcPts val="0"/>
              </a:spcBef>
              <a:spcAft>
                <a:spcPts val="0"/>
              </a:spcAft>
              <a:buSzPts val="2800"/>
              <a:buFont typeface="Fira Sans"/>
              <a:buNone/>
              <a:defRPr b="1">
                <a:latin typeface="Fira Sans"/>
                <a:ea typeface="Fira Sans"/>
                <a:cs typeface="Fira Sans"/>
                <a:sym typeface="Fira Sans"/>
              </a:defRPr>
            </a:lvl6pPr>
            <a:lvl7pPr lvl="6" rtl="0">
              <a:spcBef>
                <a:spcPts val="0"/>
              </a:spcBef>
              <a:spcAft>
                <a:spcPts val="0"/>
              </a:spcAft>
              <a:buSzPts val="2800"/>
              <a:buFont typeface="Fira Sans"/>
              <a:buNone/>
              <a:defRPr b="1">
                <a:latin typeface="Fira Sans"/>
                <a:ea typeface="Fira Sans"/>
                <a:cs typeface="Fira Sans"/>
                <a:sym typeface="Fira Sans"/>
              </a:defRPr>
            </a:lvl7pPr>
            <a:lvl8pPr lvl="7" rtl="0">
              <a:spcBef>
                <a:spcPts val="0"/>
              </a:spcBef>
              <a:spcAft>
                <a:spcPts val="0"/>
              </a:spcAft>
              <a:buSzPts val="2800"/>
              <a:buFont typeface="Fira Sans"/>
              <a:buNone/>
              <a:defRPr b="1">
                <a:latin typeface="Fira Sans"/>
                <a:ea typeface="Fira Sans"/>
                <a:cs typeface="Fira Sans"/>
                <a:sym typeface="Fira Sans"/>
              </a:defRPr>
            </a:lvl8pPr>
            <a:lvl9pPr lvl="8" rtl="0">
              <a:spcBef>
                <a:spcPts val="0"/>
              </a:spcBef>
              <a:spcAft>
                <a:spcPts val="0"/>
              </a:spcAft>
              <a:buSzPts val="2800"/>
              <a:buFont typeface="Fira Sans"/>
              <a:buNone/>
              <a:defRPr b="1">
                <a:latin typeface="Fira Sans"/>
                <a:ea typeface="Fira Sans"/>
                <a:cs typeface="Fira Sans"/>
                <a:sym typeface="Fira Sans"/>
              </a:defRPr>
            </a:lvl9pPr>
          </a:lstStyle>
          <a:p/>
        </p:txBody>
      </p:sp>
      <p:sp>
        <p:nvSpPr>
          <p:cNvPr id="107" name="Google Shape;107;p4"/>
          <p:cNvSpPr/>
          <p:nvPr/>
        </p:nvSpPr>
        <p:spPr>
          <a:xfrm>
            <a:off x="8069700" y="0"/>
            <a:ext cx="1074600" cy="89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 name="Google Shape;108;p4"/>
          <p:cNvPicPr preferRelativeResize="0"/>
          <p:nvPr/>
        </p:nvPicPr>
        <p:blipFill>
          <a:blip r:embed="rId2">
            <a:alphaModFix/>
          </a:blip>
          <a:stretch>
            <a:fillRect/>
          </a:stretch>
        </p:blipFill>
        <p:spPr>
          <a:xfrm>
            <a:off x="8231575" y="74125"/>
            <a:ext cx="750851" cy="750851"/>
          </a:xfrm>
          <a:prstGeom prst="rect">
            <a:avLst/>
          </a:prstGeom>
          <a:noFill/>
          <a:ln>
            <a:noFill/>
          </a:ln>
        </p:spPr>
      </p:pic>
      <p:sp>
        <p:nvSpPr>
          <p:cNvPr id="109" name="Google Shape;109;p4"/>
          <p:cNvSpPr/>
          <p:nvPr/>
        </p:nvSpPr>
        <p:spPr>
          <a:xfrm>
            <a:off x="0" y="899100"/>
            <a:ext cx="4607400" cy="423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txBox="1"/>
          <p:nvPr>
            <p:ph idx="2" type="body"/>
          </p:nvPr>
        </p:nvSpPr>
        <p:spPr>
          <a:xfrm>
            <a:off x="0" y="900000"/>
            <a:ext cx="4578900" cy="4244400"/>
          </a:xfrm>
          <a:prstGeom prst="rect">
            <a:avLst/>
          </a:prstGeom>
          <a:solidFill>
            <a:schemeClr val="lt1"/>
          </a:solidFill>
        </p:spPr>
        <p:txBody>
          <a:bodyPr anchorCtr="0" anchor="t" bIns="360000" lIns="360000" spcFirstLastPara="1" rIns="360000" wrap="square" tIns="360000">
            <a:normAutofit/>
          </a:bodyPr>
          <a:lstStyle>
            <a:lvl1pPr indent="-304800" lvl="0" marL="457200" rtl="0">
              <a:spcBef>
                <a:spcPts val="0"/>
              </a:spcBef>
              <a:spcAft>
                <a:spcPts val="0"/>
              </a:spcAft>
              <a:buClr>
                <a:srgbClr val="F1C232"/>
              </a:buClr>
              <a:buSzPts val="1200"/>
              <a:buFont typeface="Fira Sans"/>
              <a:buChar char="●"/>
              <a:defRPr sz="1200">
                <a:solidFill>
                  <a:srgbClr val="434343"/>
                </a:solidFill>
                <a:latin typeface="Fira Sans"/>
                <a:ea typeface="Fira Sans"/>
                <a:cs typeface="Fira Sans"/>
                <a:sym typeface="Fira Sans"/>
              </a:defRPr>
            </a:lvl1pPr>
            <a:lvl2pPr indent="-317500" lvl="1" marL="9144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2pPr>
            <a:lvl3pPr indent="-317500" lvl="2" marL="13716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3pPr>
            <a:lvl4pPr indent="-317500" lvl="3" marL="18288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4pPr>
            <a:lvl5pPr indent="-317500" lvl="4" marL="22860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5pPr>
            <a:lvl6pPr indent="-317500" lvl="5" marL="27432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6pPr>
            <a:lvl7pPr indent="-317500" lvl="6" marL="32004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7pPr>
            <a:lvl8pPr indent="-317500" lvl="7" marL="36576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8pPr>
            <a:lvl9pPr indent="-317500" lvl="8" marL="41148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com foto grande">
  <p:cSld name="CUSTOM_2_1">
    <p:spTree>
      <p:nvGrpSpPr>
        <p:cNvPr id="111" name="Shape 111"/>
        <p:cNvGrpSpPr/>
        <p:nvPr/>
      </p:nvGrpSpPr>
      <p:grpSpPr>
        <a:xfrm>
          <a:off x="0" y="0"/>
          <a:ext cx="0" cy="0"/>
          <a:chOff x="0" y="0"/>
          <a:chExt cx="0" cy="0"/>
        </a:xfrm>
      </p:grpSpPr>
      <p:sp>
        <p:nvSpPr>
          <p:cNvPr id="112" name="Google Shape;112;p5"/>
          <p:cNvSpPr/>
          <p:nvPr/>
        </p:nvSpPr>
        <p:spPr>
          <a:xfrm>
            <a:off x="0" y="0"/>
            <a:ext cx="8069700" cy="899100"/>
          </a:xfrm>
          <a:prstGeom prst="rect">
            <a:avLst/>
          </a:prstGeom>
          <a:gradFill>
            <a:gsLst>
              <a:gs pos="0">
                <a:srgbClr val="FFC002"/>
              </a:gs>
              <a:gs pos="100000">
                <a:srgbClr val="F1C23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txBox="1"/>
          <p:nvPr>
            <p:ph idx="1" type="subTitle"/>
          </p:nvPr>
        </p:nvSpPr>
        <p:spPr>
          <a:xfrm>
            <a:off x="360000" y="432000"/>
            <a:ext cx="7709700" cy="361200"/>
          </a:xfrm>
          <a:prstGeom prst="rect">
            <a:avLst/>
          </a:prstGeom>
        </p:spPr>
        <p:txBody>
          <a:bodyPr anchorCtr="0" anchor="t" bIns="91425" lIns="90000" spcFirstLastPara="1" rIns="91425" wrap="square" tIns="90000">
            <a:normAutofit/>
          </a:bodyPr>
          <a:lstStyle>
            <a:lvl1pPr lvl="0" rtl="0">
              <a:spcBef>
                <a:spcPts val="0"/>
              </a:spcBef>
              <a:spcAft>
                <a:spcPts val="0"/>
              </a:spcAft>
              <a:buClr>
                <a:srgbClr val="7F6000"/>
              </a:buClr>
              <a:buSzPts val="1200"/>
              <a:buFont typeface="Fira Sans Medium"/>
              <a:buNone/>
              <a:defRPr sz="1200">
                <a:solidFill>
                  <a:srgbClr val="7F6000"/>
                </a:solidFill>
                <a:latin typeface="Fira Sans Medium"/>
                <a:ea typeface="Fira Sans Medium"/>
                <a:cs typeface="Fira Sans Medium"/>
                <a:sym typeface="Fira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 name="Google Shape;114;p5"/>
          <p:cNvSpPr txBox="1"/>
          <p:nvPr>
            <p:ph type="title"/>
          </p:nvPr>
        </p:nvSpPr>
        <p:spPr>
          <a:xfrm>
            <a:off x="360000" y="144000"/>
            <a:ext cx="7709700" cy="486300"/>
          </a:xfrm>
          <a:prstGeom prst="rect">
            <a:avLst/>
          </a:prstGeom>
        </p:spPr>
        <p:txBody>
          <a:bodyPr anchorCtr="0" anchor="t" bIns="91425" lIns="90000" spcFirstLastPara="1" rIns="90000" wrap="square" tIns="90000">
            <a:normAutofit/>
          </a:bodyPr>
          <a:lstStyle>
            <a:lvl1pPr lvl="0" rtl="0">
              <a:spcBef>
                <a:spcPts val="0"/>
              </a:spcBef>
              <a:spcAft>
                <a:spcPts val="0"/>
              </a:spcAft>
              <a:buClr>
                <a:srgbClr val="7F6000"/>
              </a:buClr>
              <a:buSzPts val="2100"/>
              <a:buFont typeface="Fira Sans ExtraBold"/>
              <a:buNone/>
              <a:defRPr sz="2100">
                <a:solidFill>
                  <a:srgbClr val="7F6000"/>
                </a:solidFill>
                <a:latin typeface="Fira Sans ExtraBold"/>
                <a:ea typeface="Fira Sans ExtraBold"/>
                <a:cs typeface="Fira Sans ExtraBold"/>
                <a:sym typeface="Fira Sans ExtraBold"/>
              </a:defRPr>
            </a:lvl1pPr>
            <a:lvl2pPr lvl="1" rtl="0">
              <a:spcBef>
                <a:spcPts val="0"/>
              </a:spcBef>
              <a:spcAft>
                <a:spcPts val="0"/>
              </a:spcAft>
              <a:buSzPts val="2800"/>
              <a:buFont typeface="Fira Sans"/>
              <a:buNone/>
              <a:defRPr b="1">
                <a:latin typeface="Fira Sans"/>
                <a:ea typeface="Fira Sans"/>
                <a:cs typeface="Fira Sans"/>
                <a:sym typeface="Fira Sans"/>
              </a:defRPr>
            </a:lvl2pPr>
            <a:lvl3pPr lvl="2" rtl="0">
              <a:spcBef>
                <a:spcPts val="0"/>
              </a:spcBef>
              <a:spcAft>
                <a:spcPts val="0"/>
              </a:spcAft>
              <a:buSzPts val="2800"/>
              <a:buFont typeface="Fira Sans"/>
              <a:buNone/>
              <a:defRPr b="1">
                <a:latin typeface="Fira Sans"/>
                <a:ea typeface="Fira Sans"/>
                <a:cs typeface="Fira Sans"/>
                <a:sym typeface="Fira Sans"/>
              </a:defRPr>
            </a:lvl3pPr>
            <a:lvl4pPr lvl="3" rtl="0">
              <a:spcBef>
                <a:spcPts val="0"/>
              </a:spcBef>
              <a:spcAft>
                <a:spcPts val="0"/>
              </a:spcAft>
              <a:buSzPts val="2800"/>
              <a:buFont typeface="Fira Sans"/>
              <a:buNone/>
              <a:defRPr b="1">
                <a:latin typeface="Fira Sans"/>
                <a:ea typeface="Fira Sans"/>
                <a:cs typeface="Fira Sans"/>
                <a:sym typeface="Fira Sans"/>
              </a:defRPr>
            </a:lvl4pPr>
            <a:lvl5pPr lvl="4" rtl="0">
              <a:spcBef>
                <a:spcPts val="0"/>
              </a:spcBef>
              <a:spcAft>
                <a:spcPts val="0"/>
              </a:spcAft>
              <a:buSzPts val="2800"/>
              <a:buFont typeface="Fira Sans"/>
              <a:buNone/>
              <a:defRPr b="1">
                <a:latin typeface="Fira Sans"/>
                <a:ea typeface="Fira Sans"/>
                <a:cs typeface="Fira Sans"/>
                <a:sym typeface="Fira Sans"/>
              </a:defRPr>
            </a:lvl5pPr>
            <a:lvl6pPr lvl="5" rtl="0">
              <a:spcBef>
                <a:spcPts val="0"/>
              </a:spcBef>
              <a:spcAft>
                <a:spcPts val="0"/>
              </a:spcAft>
              <a:buSzPts val="2800"/>
              <a:buFont typeface="Fira Sans"/>
              <a:buNone/>
              <a:defRPr b="1">
                <a:latin typeface="Fira Sans"/>
                <a:ea typeface="Fira Sans"/>
                <a:cs typeface="Fira Sans"/>
                <a:sym typeface="Fira Sans"/>
              </a:defRPr>
            </a:lvl6pPr>
            <a:lvl7pPr lvl="6" rtl="0">
              <a:spcBef>
                <a:spcPts val="0"/>
              </a:spcBef>
              <a:spcAft>
                <a:spcPts val="0"/>
              </a:spcAft>
              <a:buSzPts val="2800"/>
              <a:buFont typeface="Fira Sans"/>
              <a:buNone/>
              <a:defRPr b="1">
                <a:latin typeface="Fira Sans"/>
                <a:ea typeface="Fira Sans"/>
                <a:cs typeface="Fira Sans"/>
                <a:sym typeface="Fira Sans"/>
              </a:defRPr>
            </a:lvl7pPr>
            <a:lvl8pPr lvl="7" rtl="0">
              <a:spcBef>
                <a:spcPts val="0"/>
              </a:spcBef>
              <a:spcAft>
                <a:spcPts val="0"/>
              </a:spcAft>
              <a:buSzPts val="2800"/>
              <a:buFont typeface="Fira Sans"/>
              <a:buNone/>
              <a:defRPr b="1">
                <a:latin typeface="Fira Sans"/>
                <a:ea typeface="Fira Sans"/>
                <a:cs typeface="Fira Sans"/>
                <a:sym typeface="Fira Sans"/>
              </a:defRPr>
            </a:lvl8pPr>
            <a:lvl9pPr lvl="8" rtl="0">
              <a:spcBef>
                <a:spcPts val="0"/>
              </a:spcBef>
              <a:spcAft>
                <a:spcPts val="0"/>
              </a:spcAft>
              <a:buSzPts val="2800"/>
              <a:buFont typeface="Fira Sans"/>
              <a:buNone/>
              <a:defRPr b="1">
                <a:latin typeface="Fira Sans"/>
                <a:ea typeface="Fira Sans"/>
                <a:cs typeface="Fira Sans"/>
                <a:sym typeface="Fira Sans"/>
              </a:defRPr>
            </a:lvl9pPr>
          </a:lstStyle>
          <a:p/>
        </p:txBody>
      </p:sp>
      <p:sp>
        <p:nvSpPr>
          <p:cNvPr id="115" name="Google Shape;115;p5"/>
          <p:cNvSpPr/>
          <p:nvPr/>
        </p:nvSpPr>
        <p:spPr>
          <a:xfrm>
            <a:off x="8069700" y="0"/>
            <a:ext cx="1074600" cy="89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5"/>
          <p:cNvPicPr preferRelativeResize="0"/>
          <p:nvPr/>
        </p:nvPicPr>
        <p:blipFill>
          <a:blip r:embed="rId2">
            <a:alphaModFix/>
          </a:blip>
          <a:stretch>
            <a:fillRect/>
          </a:stretch>
        </p:blipFill>
        <p:spPr>
          <a:xfrm>
            <a:off x="8231575" y="74125"/>
            <a:ext cx="750851" cy="750851"/>
          </a:xfrm>
          <a:prstGeom prst="rect">
            <a:avLst/>
          </a:prstGeom>
          <a:noFill/>
          <a:ln>
            <a:noFill/>
          </a:ln>
        </p:spPr>
      </p:pic>
      <p:sp>
        <p:nvSpPr>
          <p:cNvPr id="117" name="Google Shape;117;p5"/>
          <p:cNvSpPr/>
          <p:nvPr/>
        </p:nvSpPr>
        <p:spPr>
          <a:xfrm>
            <a:off x="0" y="899100"/>
            <a:ext cx="4607400" cy="4230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txBox="1"/>
          <p:nvPr>
            <p:ph idx="2" type="body"/>
          </p:nvPr>
        </p:nvSpPr>
        <p:spPr>
          <a:xfrm>
            <a:off x="0" y="900000"/>
            <a:ext cx="4607400" cy="4244400"/>
          </a:xfrm>
          <a:prstGeom prst="rect">
            <a:avLst/>
          </a:prstGeom>
          <a:solidFill>
            <a:schemeClr val="lt1"/>
          </a:solidFill>
        </p:spPr>
        <p:txBody>
          <a:bodyPr anchorCtr="0" anchor="t" bIns="360000" lIns="360000" spcFirstLastPara="1" rIns="360000" wrap="square" tIns="360000">
            <a:normAutofit/>
          </a:bodyPr>
          <a:lstStyle>
            <a:lvl1pPr indent="-304800" lvl="0" marL="457200" rtl="0">
              <a:spcBef>
                <a:spcPts val="0"/>
              </a:spcBef>
              <a:spcAft>
                <a:spcPts val="0"/>
              </a:spcAft>
              <a:buClr>
                <a:srgbClr val="F1C232"/>
              </a:buClr>
              <a:buSzPts val="1200"/>
              <a:buFont typeface="Fira Sans"/>
              <a:buChar char="●"/>
              <a:defRPr sz="1200">
                <a:solidFill>
                  <a:srgbClr val="434343"/>
                </a:solidFill>
                <a:latin typeface="Fira Sans"/>
                <a:ea typeface="Fira Sans"/>
                <a:cs typeface="Fira Sans"/>
                <a:sym typeface="Fira Sans"/>
              </a:defRPr>
            </a:lvl1pPr>
            <a:lvl2pPr indent="-317500" lvl="1" marL="9144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2pPr>
            <a:lvl3pPr indent="-317500" lvl="2" marL="13716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3pPr>
            <a:lvl4pPr indent="-317500" lvl="3" marL="18288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4pPr>
            <a:lvl5pPr indent="-317500" lvl="4" marL="22860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5pPr>
            <a:lvl6pPr indent="-317500" lvl="5" marL="27432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6pPr>
            <a:lvl7pPr indent="-317500" lvl="6" marL="32004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7pPr>
            <a:lvl8pPr indent="-317500" lvl="7" marL="36576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8pPr>
            <a:lvl9pPr indent="-317500" lvl="8" marL="41148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com código">
  <p:cSld name="CUSTOM_2_1_1">
    <p:spTree>
      <p:nvGrpSpPr>
        <p:cNvPr id="119" name="Shape 119"/>
        <p:cNvGrpSpPr/>
        <p:nvPr/>
      </p:nvGrpSpPr>
      <p:grpSpPr>
        <a:xfrm>
          <a:off x="0" y="0"/>
          <a:ext cx="0" cy="0"/>
          <a:chOff x="0" y="0"/>
          <a:chExt cx="0" cy="0"/>
        </a:xfrm>
      </p:grpSpPr>
      <p:sp>
        <p:nvSpPr>
          <p:cNvPr id="120" name="Google Shape;120;p6"/>
          <p:cNvSpPr/>
          <p:nvPr/>
        </p:nvSpPr>
        <p:spPr>
          <a:xfrm>
            <a:off x="0" y="0"/>
            <a:ext cx="8069700" cy="899100"/>
          </a:xfrm>
          <a:prstGeom prst="rect">
            <a:avLst/>
          </a:prstGeom>
          <a:gradFill>
            <a:gsLst>
              <a:gs pos="0">
                <a:srgbClr val="FFC002"/>
              </a:gs>
              <a:gs pos="100000">
                <a:srgbClr val="F1C23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
          <p:cNvSpPr txBox="1"/>
          <p:nvPr>
            <p:ph idx="1" type="subTitle"/>
          </p:nvPr>
        </p:nvSpPr>
        <p:spPr>
          <a:xfrm>
            <a:off x="360000" y="432000"/>
            <a:ext cx="7709700" cy="361200"/>
          </a:xfrm>
          <a:prstGeom prst="rect">
            <a:avLst/>
          </a:prstGeom>
        </p:spPr>
        <p:txBody>
          <a:bodyPr anchorCtr="0" anchor="t" bIns="91425" lIns="90000" spcFirstLastPara="1" rIns="91425" wrap="square" tIns="90000">
            <a:normAutofit/>
          </a:bodyPr>
          <a:lstStyle>
            <a:lvl1pPr lvl="0" rtl="0">
              <a:spcBef>
                <a:spcPts val="0"/>
              </a:spcBef>
              <a:spcAft>
                <a:spcPts val="0"/>
              </a:spcAft>
              <a:buClr>
                <a:srgbClr val="7F6000"/>
              </a:buClr>
              <a:buSzPts val="1200"/>
              <a:buFont typeface="Fira Sans Medium"/>
              <a:buNone/>
              <a:defRPr sz="1200">
                <a:solidFill>
                  <a:srgbClr val="7F6000"/>
                </a:solidFill>
                <a:latin typeface="Fira Sans Medium"/>
                <a:ea typeface="Fira Sans Medium"/>
                <a:cs typeface="Fira Sans Medium"/>
                <a:sym typeface="Fira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 name="Google Shape;122;p6"/>
          <p:cNvSpPr txBox="1"/>
          <p:nvPr>
            <p:ph type="title"/>
          </p:nvPr>
        </p:nvSpPr>
        <p:spPr>
          <a:xfrm>
            <a:off x="360000" y="144000"/>
            <a:ext cx="7709700" cy="486300"/>
          </a:xfrm>
          <a:prstGeom prst="rect">
            <a:avLst/>
          </a:prstGeom>
        </p:spPr>
        <p:txBody>
          <a:bodyPr anchorCtr="0" anchor="t" bIns="91425" lIns="90000" spcFirstLastPara="1" rIns="90000" wrap="square" tIns="90000">
            <a:normAutofit/>
          </a:bodyPr>
          <a:lstStyle>
            <a:lvl1pPr lvl="0" rtl="0">
              <a:spcBef>
                <a:spcPts val="0"/>
              </a:spcBef>
              <a:spcAft>
                <a:spcPts val="0"/>
              </a:spcAft>
              <a:buClr>
                <a:srgbClr val="7F6000"/>
              </a:buClr>
              <a:buSzPts val="2100"/>
              <a:buFont typeface="Fira Sans ExtraBold"/>
              <a:buNone/>
              <a:defRPr sz="2100">
                <a:solidFill>
                  <a:srgbClr val="7F6000"/>
                </a:solidFill>
                <a:latin typeface="Fira Sans ExtraBold"/>
                <a:ea typeface="Fira Sans ExtraBold"/>
                <a:cs typeface="Fira Sans ExtraBold"/>
                <a:sym typeface="Fira Sans ExtraBold"/>
              </a:defRPr>
            </a:lvl1pPr>
            <a:lvl2pPr lvl="1" rtl="0">
              <a:spcBef>
                <a:spcPts val="0"/>
              </a:spcBef>
              <a:spcAft>
                <a:spcPts val="0"/>
              </a:spcAft>
              <a:buSzPts val="2800"/>
              <a:buFont typeface="Fira Sans"/>
              <a:buNone/>
              <a:defRPr b="1">
                <a:latin typeface="Fira Sans"/>
                <a:ea typeface="Fira Sans"/>
                <a:cs typeface="Fira Sans"/>
                <a:sym typeface="Fira Sans"/>
              </a:defRPr>
            </a:lvl2pPr>
            <a:lvl3pPr lvl="2" rtl="0">
              <a:spcBef>
                <a:spcPts val="0"/>
              </a:spcBef>
              <a:spcAft>
                <a:spcPts val="0"/>
              </a:spcAft>
              <a:buSzPts val="2800"/>
              <a:buFont typeface="Fira Sans"/>
              <a:buNone/>
              <a:defRPr b="1">
                <a:latin typeface="Fira Sans"/>
                <a:ea typeface="Fira Sans"/>
                <a:cs typeface="Fira Sans"/>
                <a:sym typeface="Fira Sans"/>
              </a:defRPr>
            </a:lvl3pPr>
            <a:lvl4pPr lvl="3" rtl="0">
              <a:spcBef>
                <a:spcPts val="0"/>
              </a:spcBef>
              <a:spcAft>
                <a:spcPts val="0"/>
              </a:spcAft>
              <a:buSzPts val="2800"/>
              <a:buFont typeface="Fira Sans"/>
              <a:buNone/>
              <a:defRPr b="1">
                <a:latin typeface="Fira Sans"/>
                <a:ea typeface="Fira Sans"/>
                <a:cs typeface="Fira Sans"/>
                <a:sym typeface="Fira Sans"/>
              </a:defRPr>
            </a:lvl4pPr>
            <a:lvl5pPr lvl="4" rtl="0">
              <a:spcBef>
                <a:spcPts val="0"/>
              </a:spcBef>
              <a:spcAft>
                <a:spcPts val="0"/>
              </a:spcAft>
              <a:buSzPts val="2800"/>
              <a:buFont typeface="Fira Sans"/>
              <a:buNone/>
              <a:defRPr b="1">
                <a:latin typeface="Fira Sans"/>
                <a:ea typeface="Fira Sans"/>
                <a:cs typeface="Fira Sans"/>
                <a:sym typeface="Fira Sans"/>
              </a:defRPr>
            </a:lvl5pPr>
            <a:lvl6pPr lvl="5" rtl="0">
              <a:spcBef>
                <a:spcPts val="0"/>
              </a:spcBef>
              <a:spcAft>
                <a:spcPts val="0"/>
              </a:spcAft>
              <a:buSzPts val="2800"/>
              <a:buFont typeface="Fira Sans"/>
              <a:buNone/>
              <a:defRPr b="1">
                <a:latin typeface="Fira Sans"/>
                <a:ea typeface="Fira Sans"/>
                <a:cs typeface="Fira Sans"/>
                <a:sym typeface="Fira Sans"/>
              </a:defRPr>
            </a:lvl6pPr>
            <a:lvl7pPr lvl="6" rtl="0">
              <a:spcBef>
                <a:spcPts val="0"/>
              </a:spcBef>
              <a:spcAft>
                <a:spcPts val="0"/>
              </a:spcAft>
              <a:buSzPts val="2800"/>
              <a:buFont typeface="Fira Sans"/>
              <a:buNone/>
              <a:defRPr b="1">
                <a:latin typeface="Fira Sans"/>
                <a:ea typeface="Fira Sans"/>
                <a:cs typeface="Fira Sans"/>
                <a:sym typeface="Fira Sans"/>
              </a:defRPr>
            </a:lvl7pPr>
            <a:lvl8pPr lvl="7" rtl="0">
              <a:spcBef>
                <a:spcPts val="0"/>
              </a:spcBef>
              <a:spcAft>
                <a:spcPts val="0"/>
              </a:spcAft>
              <a:buSzPts val="2800"/>
              <a:buFont typeface="Fira Sans"/>
              <a:buNone/>
              <a:defRPr b="1">
                <a:latin typeface="Fira Sans"/>
                <a:ea typeface="Fira Sans"/>
                <a:cs typeface="Fira Sans"/>
                <a:sym typeface="Fira Sans"/>
              </a:defRPr>
            </a:lvl8pPr>
            <a:lvl9pPr lvl="8" rtl="0">
              <a:spcBef>
                <a:spcPts val="0"/>
              </a:spcBef>
              <a:spcAft>
                <a:spcPts val="0"/>
              </a:spcAft>
              <a:buSzPts val="2800"/>
              <a:buFont typeface="Fira Sans"/>
              <a:buNone/>
              <a:defRPr b="1">
                <a:latin typeface="Fira Sans"/>
                <a:ea typeface="Fira Sans"/>
                <a:cs typeface="Fira Sans"/>
                <a:sym typeface="Fira Sans"/>
              </a:defRPr>
            </a:lvl9pPr>
          </a:lstStyle>
          <a:p/>
        </p:txBody>
      </p:sp>
      <p:sp>
        <p:nvSpPr>
          <p:cNvPr id="123" name="Google Shape;123;p6"/>
          <p:cNvSpPr/>
          <p:nvPr/>
        </p:nvSpPr>
        <p:spPr>
          <a:xfrm>
            <a:off x="8069700" y="0"/>
            <a:ext cx="1074600" cy="89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 name="Google Shape;124;p6"/>
          <p:cNvPicPr preferRelativeResize="0"/>
          <p:nvPr/>
        </p:nvPicPr>
        <p:blipFill>
          <a:blip r:embed="rId2">
            <a:alphaModFix/>
          </a:blip>
          <a:stretch>
            <a:fillRect/>
          </a:stretch>
        </p:blipFill>
        <p:spPr>
          <a:xfrm>
            <a:off x="8231575" y="74125"/>
            <a:ext cx="750851" cy="750851"/>
          </a:xfrm>
          <a:prstGeom prst="rect">
            <a:avLst/>
          </a:prstGeom>
          <a:noFill/>
          <a:ln>
            <a:noFill/>
          </a:ln>
        </p:spPr>
      </p:pic>
      <p:sp>
        <p:nvSpPr>
          <p:cNvPr id="125" name="Google Shape;125;p6"/>
          <p:cNvSpPr txBox="1"/>
          <p:nvPr>
            <p:ph idx="2" type="body"/>
          </p:nvPr>
        </p:nvSpPr>
        <p:spPr>
          <a:xfrm>
            <a:off x="0" y="900000"/>
            <a:ext cx="4536600" cy="4244400"/>
          </a:xfrm>
          <a:prstGeom prst="rect">
            <a:avLst/>
          </a:prstGeom>
          <a:solidFill>
            <a:schemeClr val="lt1"/>
          </a:solidFill>
        </p:spPr>
        <p:txBody>
          <a:bodyPr anchorCtr="0" anchor="t" bIns="360000" lIns="360000" spcFirstLastPara="1" rIns="360000" wrap="square" tIns="360000">
            <a:normAutofit/>
          </a:bodyPr>
          <a:lstStyle>
            <a:lvl1pPr indent="-304800" lvl="0" marL="457200" rtl="0">
              <a:spcBef>
                <a:spcPts val="0"/>
              </a:spcBef>
              <a:spcAft>
                <a:spcPts val="0"/>
              </a:spcAft>
              <a:buClr>
                <a:srgbClr val="F1C232"/>
              </a:buClr>
              <a:buSzPts val="1200"/>
              <a:buFont typeface="Fira Sans"/>
              <a:buChar char="●"/>
              <a:defRPr sz="1200">
                <a:solidFill>
                  <a:srgbClr val="434343"/>
                </a:solidFill>
                <a:latin typeface="Fira Sans"/>
                <a:ea typeface="Fira Sans"/>
                <a:cs typeface="Fira Sans"/>
                <a:sym typeface="Fira Sans"/>
              </a:defRPr>
            </a:lvl1pPr>
            <a:lvl2pPr indent="-317500" lvl="1" marL="9144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2pPr>
            <a:lvl3pPr indent="-317500" lvl="2" marL="13716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3pPr>
            <a:lvl4pPr indent="-317500" lvl="3" marL="18288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4pPr>
            <a:lvl5pPr indent="-317500" lvl="4" marL="22860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5pPr>
            <a:lvl6pPr indent="-317500" lvl="5" marL="27432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6pPr>
            <a:lvl7pPr indent="-317500" lvl="6" marL="32004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7pPr>
            <a:lvl8pPr indent="-317500" lvl="7" marL="36576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8pPr>
            <a:lvl9pPr indent="-317500" lvl="8" marL="41148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9pPr>
          </a:lstStyle>
          <a:p/>
        </p:txBody>
      </p:sp>
      <p:sp>
        <p:nvSpPr>
          <p:cNvPr id="126" name="Google Shape;126;p6"/>
          <p:cNvSpPr txBox="1"/>
          <p:nvPr>
            <p:ph idx="3" type="body"/>
          </p:nvPr>
        </p:nvSpPr>
        <p:spPr>
          <a:xfrm>
            <a:off x="4536600" y="900000"/>
            <a:ext cx="4607400" cy="4244400"/>
          </a:xfrm>
          <a:prstGeom prst="rect">
            <a:avLst/>
          </a:prstGeom>
          <a:solidFill>
            <a:srgbClr val="1C1C1C"/>
          </a:solidFill>
          <a:ln>
            <a:noFill/>
          </a:ln>
        </p:spPr>
        <p:txBody>
          <a:bodyPr anchorCtr="0" anchor="t" bIns="360000" lIns="360000" spcFirstLastPara="1" rIns="360000" wrap="square" tIns="360000">
            <a:normAutofit/>
          </a:bodyPr>
          <a:lstStyle>
            <a:lvl1pPr indent="-304800" lvl="0" marL="457200" rtl="0">
              <a:spcBef>
                <a:spcPts val="0"/>
              </a:spcBef>
              <a:spcAft>
                <a:spcPts val="0"/>
              </a:spcAft>
              <a:buClr>
                <a:schemeClr val="lt1"/>
              </a:buClr>
              <a:buSzPts val="1200"/>
              <a:buFont typeface="Fira Sans"/>
              <a:buChar char="●"/>
              <a:defRPr sz="1200">
                <a:solidFill>
                  <a:schemeClr val="lt1"/>
                </a:solidFill>
                <a:latin typeface="Fira Sans"/>
                <a:ea typeface="Fira Sans"/>
                <a:cs typeface="Fira Sans"/>
                <a:sym typeface="Fira Sans"/>
              </a:defRPr>
            </a:lvl1pPr>
            <a:lvl2pPr indent="-317500" lvl="1" marL="9144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2pPr>
            <a:lvl3pPr indent="-317500" lvl="2" marL="13716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3pPr>
            <a:lvl4pPr indent="-317500" lvl="3" marL="18288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4pPr>
            <a:lvl5pPr indent="-317500" lvl="4" marL="22860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5pPr>
            <a:lvl6pPr indent="-317500" lvl="5" marL="27432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6pPr>
            <a:lvl7pPr indent="-317500" lvl="6" marL="32004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7pPr>
            <a:lvl8pPr indent="-317500" lvl="7" marL="36576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8pPr>
            <a:lvl9pPr indent="-317500" lvl="8" marL="41148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com big título">
  <p:cSld name="CUSTOM_1">
    <p:bg>
      <p:bgPr>
        <a:gradFill>
          <a:gsLst>
            <a:gs pos="0">
              <a:srgbClr val="FFC002"/>
            </a:gs>
            <a:gs pos="100000">
              <a:srgbClr val="F1C232"/>
            </a:gs>
          </a:gsLst>
          <a:lin ang="10801400" scaled="0"/>
        </a:gradFill>
      </p:bgPr>
    </p:bg>
    <p:spTree>
      <p:nvGrpSpPr>
        <p:cNvPr id="127" name="Shape 127"/>
        <p:cNvGrpSpPr/>
        <p:nvPr/>
      </p:nvGrpSpPr>
      <p:grpSpPr>
        <a:xfrm>
          <a:off x="0" y="0"/>
          <a:ext cx="0" cy="0"/>
          <a:chOff x="0" y="0"/>
          <a:chExt cx="0" cy="0"/>
        </a:xfrm>
      </p:grpSpPr>
      <p:sp>
        <p:nvSpPr>
          <p:cNvPr id="128" name="Google Shape;128;p7"/>
          <p:cNvSpPr txBox="1"/>
          <p:nvPr>
            <p:ph type="title"/>
          </p:nvPr>
        </p:nvSpPr>
        <p:spPr>
          <a:xfrm>
            <a:off x="0" y="0"/>
            <a:ext cx="9144000" cy="5129100"/>
          </a:xfrm>
          <a:prstGeom prst="rect">
            <a:avLst/>
          </a:prstGeom>
          <a:ln cap="flat" cmpd="sng" w="9525">
            <a:solidFill>
              <a:srgbClr val="7F6000"/>
            </a:solidFill>
            <a:prstDash val="solid"/>
            <a:round/>
            <a:headEnd len="sm" w="sm" type="none"/>
            <a:tailEnd len="sm" w="sm" type="none"/>
          </a:ln>
        </p:spPr>
        <p:txBody>
          <a:bodyPr anchorCtr="0" anchor="ctr" bIns="91425" lIns="91425" spcFirstLastPara="1" rIns="91425" wrap="square" tIns="91425">
            <a:normAutofit/>
          </a:bodyPr>
          <a:lstStyle>
            <a:lvl1pPr lvl="0" algn="ctr">
              <a:spcBef>
                <a:spcPts val="0"/>
              </a:spcBef>
              <a:spcAft>
                <a:spcPts val="0"/>
              </a:spcAft>
              <a:buClr>
                <a:srgbClr val="7F6000"/>
              </a:buClr>
              <a:buSzPts val="4000"/>
              <a:buFont typeface="Fira Sans ExtraBold"/>
              <a:buNone/>
              <a:defRPr sz="4000">
                <a:solidFill>
                  <a:srgbClr val="7F6000"/>
                </a:solidFill>
                <a:latin typeface="Fira Sans ExtraBold"/>
                <a:ea typeface="Fira Sans ExtraBold"/>
                <a:cs typeface="Fira Sans ExtraBold"/>
                <a:sym typeface="Fira Sans ExtraBold"/>
              </a:defRPr>
            </a:lvl1pPr>
            <a:lvl2pPr lvl="1">
              <a:spcBef>
                <a:spcPts val="0"/>
              </a:spcBef>
              <a:spcAft>
                <a:spcPts val="0"/>
              </a:spcAft>
              <a:buClr>
                <a:srgbClr val="7F6000"/>
              </a:buClr>
              <a:buSzPts val="2800"/>
              <a:buNone/>
              <a:defRPr>
                <a:solidFill>
                  <a:srgbClr val="7F6000"/>
                </a:solidFill>
              </a:defRPr>
            </a:lvl2pPr>
            <a:lvl3pPr lvl="2">
              <a:spcBef>
                <a:spcPts val="0"/>
              </a:spcBef>
              <a:spcAft>
                <a:spcPts val="0"/>
              </a:spcAft>
              <a:buClr>
                <a:srgbClr val="7F6000"/>
              </a:buClr>
              <a:buSzPts val="2800"/>
              <a:buNone/>
              <a:defRPr>
                <a:solidFill>
                  <a:srgbClr val="7F6000"/>
                </a:solidFill>
              </a:defRPr>
            </a:lvl3pPr>
            <a:lvl4pPr lvl="3">
              <a:spcBef>
                <a:spcPts val="0"/>
              </a:spcBef>
              <a:spcAft>
                <a:spcPts val="0"/>
              </a:spcAft>
              <a:buClr>
                <a:srgbClr val="7F6000"/>
              </a:buClr>
              <a:buSzPts val="2800"/>
              <a:buNone/>
              <a:defRPr>
                <a:solidFill>
                  <a:srgbClr val="7F6000"/>
                </a:solidFill>
              </a:defRPr>
            </a:lvl4pPr>
            <a:lvl5pPr lvl="4">
              <a:spcBef>
                <a:spcPts val="0"/>
              </a:spcBef>
              <a:spcAft>
                <a:spcPts val="0"/>
              </a:spcAft>
              <a:buClr>
                <a:srgbClr val="7F6000"/>
              </a:buClr>
              <a:buSzPts val="2800"/>
              <a:buNone/>
              <a:defRPr>
                <a:solidFill>
                  <a:srgbClr val="7F6000"/>
                </a:solidFill>
              </a:defRPr>
            </a:lvl5pPr>
            <a:lvl6pPr lvl="5">
              <a:spcBef>
                <a:spcPts val="0"/>
              </a:spcBef>
              <a:spcAft>
                <a:spcPts val="0"/>
              </a:spcAft>
              <a:buClr>
                <a:srgbClr val="7F6000"/>
              </a:buClr>
              <a:buSzPts val="2800"/>
              <a:buNone/>
              <a:defRPr>
                <a:solidFill>
                  <a:srgbClr val="7F6000"/>
                </a:solidFill>
              </a:defRPr>
            </a:lvl6pPr>
            <a:lvl7pPr lvl="6">
              <a:spcBef>
                <a:spcPts val="0"/>
              </a:spcBef>
              <a:spcAft>
                <a:spcPts val="0"/>
              </a:spcAft>
              <a:buClr>
                <a:srgbClr val="7F6000"/>
              </a:buClr>
              <a:buSzPts val="2800"/>
              <a:buNone/>
              <a:defRPr>
                <a:solidFill>
                  <a:srgbClr val="7F6000"/>
                </a:solidFill>
              </a:defRPr>
            </a:lvl7pPr>
            <a:lvl8pPr lvl="7">
              <a:spcBef>
                <a:spcPts val="0"/>
              </a:spcBef>
              <a:spcAft>
                <a:spcPts val="0"/>
              </a:spcAft>
              <a:buClr>
                <a:srgbClr val="7F6000"/>
              </a:buClr>
              <a:buSzPts val="2800"/>
              <a:buNone/>
              <a:defRPr>
                <a:solidFill>
                  <a:srgbClr val="7F6000"/>
                </a:solidFill>
              </a:defRPr>
            </a:lvl8pPr>
            <a:lvl9pPr lvl="8">
              <a:spcBef>
                <a:spcPts val="0"/>
              </a:spcBef>
              <a:spcAft>
                <a:spcPts val="0"/>
              </a:spcAft>
              <a:buClr>
                <a:srgbClr val="7F6000"/>
              </a:buClr>
              <a:buSzPts val="2800"/>
              <a:buNone/>
              <a:defRPr>
                <a:solidFill>
                  <a:srgbClr val="7F6000"/>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com big título 1">
  <p:cSld name="CUSTOM_1_1">
    <p:bg>
      <p:bgPr>
        <a:gradFill>
          <a:gsLst>
            <a:gs pos="0">
              <a:srgbClr val="FFC002"/>
            </a:gs>
            <a:gs pos="100000">
              <a:srgbClr val="F1C232"/>
            </a:gs>
          </a:gsLst>
          <a:lin ang="10801400" scaled="0"/>
        </a:gradFill>
      </p:bgPr>
    </p:bg>
    <p:spTree>
      <p:nvGrpSpPr>
        <p:cNvPr id="129" name="Shape 129"/>
        <p:cNvGrpSpPr/>
        <p:nvPr/>
      </p:nvGrpSpPr>
      <p:grpSpPr>
        <a:xfrm>
          <a:off x="0" y="0"/>
          <a:ext cx="0" cy="0"/>
          <a:chOff x="0" y="0"/>
          <a:chExt cx="0" cy="0"/>
        </a:xfrm>
      </p:grpSpPr>
      <p:sp>
        <p:nvSpPr>
          <p:cNvPr id="130" name="Google Shape;130;p8"/>
          <p:cNvSpPr txBox="1"/>
          <p:nvPr>
            <p:ph type="title"/>
          </p:nvPr>
        </p:nvSpPr>
        <p:spPr>
          <a:xfrm>
            <a:off x="0" y="0"/>
            <a:ext cx="9144000" cy="5129100"/>
          </a:xfrm>
          <a:prstGeom prst="rect">
            <a:avLst/>
          </a:prstGeom>
          <a:solidFill>
            <a:schemeClr val="lt1"/>
          </a:solidFill>
          <a:ln>
            <a:noFill/>
          </a:ln>
        </p:spPr>
        <p:txBody>
          <a:bodyPr anchorCtr="0" anchor="ctr" bIns="91425" lIns="91425" spcFirstLastPara="1" rIns="91425" wrap="square" tIns="91425">
            <a:normAutofit/>
          </a:bodyPr>
          <a:lstStyle>
            <a:lvl1pPr lvl="0" rtl="0" algn="ctr">
              <a:spcBef>
                <a:spcPts val="0"/>
              </a:spcBef>
              <a:spcAft>
                <a:spcPts val="0"/>
              </a:spcAft>
              <a:buClr>
                <a:srgbClr val="7F6000"/>
              </a:buClr>
              <a:buSzPts val="4000"/>
              <a:buFont typeface="Fira Sans ExtraBold"/>
              <a:buNone/>
              <a:defRPr sz="4000">
                <a:solidFill>
                  <a:srgbClr val="7F6000"/>
                </a:solidFill>
                <a:latin typeface="Fira Sans ExtraBold"/>
                <a:ea typeface="Fira Sans ExtraBold"/>
                <a:cs typeface="Fira Sans ExtraBold"/>
                <a:sym typeface="Fira Sans ExtraBold"/>
              </a:defRPr>
            </a:lvl1pPr>
            <a:lvl2pPr lvl="1" rtl="0">
              <a:spcBef>
                <a:spcPts val="0"/>
              </a:spcBef>
              <a:spcAft>
                <a:spcPts val="0"/>
              </a:spcAft>
              <a:buClr>
                <a:srgbClr val="7F6000"/>
              </a:buClr>
              <a:buSzPts val="2800"/>
              <a:buNone/>
              <a:defRPr>
                <a:solidFill>
                  <a:srgbClr val="7F6000"/>
                </a:solidFill>
              </a:defRPr>
            </a:lvl2pPr>
            <a:lvl3pPr lvl="2" rtl="0">
              <a:spcBef>
                <a:spcPts val="0"/>
              </a:spcBef>
              <a:spcAft>
                <a:spcPts val="0"/>
              </a:spcAft>
              <a:buClr>
                <a:srgbClr val="7F6000"/>
              </a:buClr>
              <a:buSzPts val="2800"/>
              <a:buNone/>
              <a:defRPr>
                <a:solidFill>
                  <a:srgbClr val="7F6000"/>
                </a:solidFill>
              </a:defRPr>
            </a:lvl3pPr>
            <a:lvl4pPr lvl="3" rtl="0">
              <a:spcBef>
                <a:spcPts val="0"/>
              </a:spcBef>
              <a:spcAft>
                <a:spcPts val="0"/>
              </a:spcAft>
              <a:buClr>
                <a:srgbClr val="7F6000"/>
              </a:buClr>
              <a:buSzPts val="2800"/>
              <a:buNone/>
              <a:defRPr>
                <a:solidFill>
                  <a:srgbClr val="7F6000"/>
                </a:solidFill>
              </a:defRPr>
            </a:lvl4pPr>
            <a:lvl5pPr lvl="4" rtl="0">
              <a:spcBef>
                <a:spcPts val="0"/>
              </a:spcBef>
              <a:spcAft>
                <a:spcPts val="0"/>
              </a:spcAft>
              <a:buClr>
                <a:srgbClr val="7F6000"/>
              </a:buClr>
              <a:buSzPts val="2800"/>
              <a:buNone/>
              <a:defRPr>
                <a:solidFill>
                  <a:srgbClr val="7F6000"/>
                </a:solidFill>
              </a:defRPr>
            </a:lvl5pPr>
            <a:lvl6pPr lvl="5" rtl="0">
              <a:spcBef>
                <a:spcPts val="0"/>
              </a:spcBef>
              <a:spcAft>
                <a:spcPts val="0"/>
              </a:spcAft>
              <a:buClr>
                <a:srgbClr val="7F6000"/>
              </a:buClr>
              <a:buSzPts val="2800"/>
              <a:buNone/>
              <a:defRPr>
                <a:solidFill>
                  <a:srgbClr val="7F6000"/>
                </a:solidFill>
              </a:defRPr>
            </a:lvl6pPr>
            <a:lvl7pPr lvl="6" rtl="0">
              <a:spcBef>
                <a:spcPts val="0"/>
              </a:spcBef>
              <a:spcAft>
                <a:spcPts val="0"/>
              </a:spcAft>
              <a:buClr>
                <a:srgbClr val="7F6000"/>
              </a:buClr>
              <a:buSzPts val="2800"/>
              <a:buNone/>
              <a:defRPr>
                <a:solidFill>
                  <a:srgbClr val="7F6000"/>
                </a:solidFill>
              </a:defRPr>
            </a:lvl7pPr>
            <a:lvl8pPr lvl="7" rtl="0">
              <a:spcBef>
                <a:spcPts val="0"/>
              </a:spcBef>
              <a:spcAft>
                <a:spcPts val="0"/>
              </a:spcAft>
              <a:buClr>
                <a:srgbClr val="7F6000"/>
              </a:buClr>
              <a:buSzPts val="2800"/>
              <a:buNone/>
              <a:defRPr>
                <a:solidFill>
                  <a:srgbClr val="7F6000"/>
                </a:solidFill>
              </a:defRPr>
            </a:lvl8pPr>
            <a:lvl9pPr lvl="8" rtl="0">
              <a:spcBef>
                <a:spcPts val="0"/>
              </a:spcBef>
              <a:spcAft>
                <a:spcPts val="0"/>
              </a:spcAft>
              <a:buClr>
                <a:srgbClr val="7F6000"/>
              </a:buClr>
              <a:buSzPts val="2800"/>
              <a:buNone/>
              <a:defRPr>
                <a:solidFill>
                  <a:srgbClr val="7F6000"/>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showMasterSp="0">
  <p:cSld name="Cita">
    <p:spTree>
      <p:nvGrpSpPr>
        <p:cNvPr id="131" name="Shape 131"/>
        <p:cNvGrpSpPr/>
        <p:nvPr/>
      </p:nvGrpSpPr>
      <p:grpSpPr>
        <a:xfrm>
          <a:off x="0" y="0"/>
          <a:ext cx="0" cy="0"/>
          <a:chOff x="0" y="0"/>
          <a:chExt cx="0" cy="0"/>
        </a:xfrm>
      </p:grpSpPr>
      <p:sp>
        <p:nvSpPr>
          <p:cNvPr id="132" name="Google Shape;132;p9"/>
          <p:cNvSpPr txBox="1"/>
          <p:nvPr>
            <p:ph idx="1" type="body"/>
          </p:nvPr>
        </p:nvSpPr>
        <p:spPr>
          <a:xfrm>
            <a:off x="892969" y="3355330"/>
            <a:ext cx="7358100" cy="262800"/>
          </a:xfrm>
          <a:prstGeom prst="rect">
            <a:avLst/>
          </a:prstGeom>
          <a:noFill/>
          <a:ln>
            <a:noFill/>
          </a:ln>
        </p:spPr>
        <p:txBody>
          <a:bodyPr anchorCtr="0" anchor="t" bIns="32750" lIns="32750" spcFirstLastPara="1" rIns="32750" wrap="square" tIns="32750">
            <a:normAutofit/>
          </a:bodyPr>
          <a:lstStyle>
            <a:lvl1pPr indent="-228600" lvl="0" marL="457200" rtl="0" algn="ctr">
              <a:lnSpc>
                <a:spcPct val="100000"/>
              </a:lnSpc>
              <a:spcBef>
                <a:spcPts val="0"/>
              </a:spcBef>
              <a:spcAft>
                <a:spcPts val="0"/>
              </a:spcAft>
              <a:buClr>
                <a:srgbClr val="000000"/>
              </a:buClr>
              <a:buSzPts val="1700"/>
              <a:buFont typeface="Helvetica Neue"/>
              <a:buNone/>
              <a:defRPr sz="1700">
                <a:solidFill>
                  <a:srgbClr val="000000"/>
                </a:solidFill>
                <a:latin typeface="Helvetica Neue"/>
                <a:ea typeface="Helvetica Neue"/>
                <a:cs typeface="Helvetica Neue"/>
                <a:sym typeface="Helvetica Neue"/>
              </a:defRPr>
            </a:lvl1pPr>
            <a:lvl2pPr indent="-285750" lvl="1" marL="914400" rtl="0" algn="l">
              <a:lnSpc>
                <a:spcPct val="100000"/>
              </a:lnSpc>
              <a:spcBef>
                <a:spcPts val="2700"/>
              </a:spcBef>
              <a:spcAft>
                <a:spcPts val="0"/>
              </a:spcAft>
              <a:buClr>
                <a:srgbClr val="747474"/>
              </a:buClr>
              <a:buSzPts val="900"/>
              <a:buChar char="•"/>
              <a:defRPr/>
            </a:lvl2pPr>
            <a:lvl3pPr indent="-285750" lvl="2" marL="1371600" rtl="0" algn="l">
              <a:lnSpc>
                <a:spcPct val="100000"/>
              </a:lnSpc>
              <a:spcBef>
                <a:spcPts val="2700"/>
              </a:spcBef>
              <a:spcAft>
                <a:spcPts val="0"/>
              </a:spcAft>
              <a:buClr>
                <a:srgbClr val="747474"/>
              </a:buClr>
              <a:buSzPts val="900"/>
              <a:buChar char="•"/>
              <a:defRPr/>
            </a:lvl3pPr>
            <a:lvl4pPr indent="-285750" lvl="3" marL="1828800" rtl="0" algn="l">
              <a:lnSpc>
                <a:spcPct val="100000"/>
              </a:lnSpc>
              <a:spcBef>
                <a:spcPts val="2700"/>
              </a:spcBef>
              <a:spcAft>
                <a:spcPts val="0"/>
              </a:spcAft>
              <a:buClr>
                <a:srgbClr val="747474"/>
              </a:buClr>
              <a:buSzPts val="900"/>
              <a:buChar char="•"/>
              <a:defRPr/>
            </a:lvl4pPr>
            <a:lvl5pPr indent="-285750" lvl="4" marL="2286000" rtl="0" algn="l">
              <a:lnSpc>
                <a:spcPct val="100000"/>
              </a:lnSpc>
              <a:spcBef>
                <a:spcPts val="2700"/>
              </a:spcBef>
              <a:spcAft>
                <a:spcPts val="0"/>
              </a:spcAft>
              <a:buClr>
                <a:srgbClr val="747474"/>
              </a:buClr>
              <a:buSzPts val="900"/>
              <a:buChar char="•"/>
              <a:defRPr/>
            </a:lvl5pPr>
            <a:lvl6pPr indent="-285750" lvl="5" marL="2743200" rtl="0" algn="l">
              <a:lnSpc>
                <a:spcPct val="100000"/>
              </a:lnSpc>
              <a:spcBef>
                <a:spcPts val="2700"/>
              </a:spcBef>
              <a:spcAft>
                <a:spcPts val="0"/>
              </a:spcAft>
              <a:buClr>
                <a:srgbClr val="747474"/>
              </a:buClr>
              <a:buSzPts val="900"/>
              <a:buChar char="•"/>
              <a:defRPr/>
            </a:lvl6pPr>
            <a:lvl7pPr indent="-285750" lvl="6" marL="3200400" rtl="0" algn="l">
              <a:lnSpc>
                <a:spcPct val="100000"/>
              </a:lnSpc>
              <a:spcBef>
                <a:spcPts val="2700"/>
              </a:spcBef>
              <a:spcAft>
                <a:spcPts val="0"/>
              </a:spcAft>
              <a:buClr>
                <a:srgbClr val="747474"/>
              </a:buClr>
              <a:buSzPts val="900"/>
              <a:buChar char="•"/>
              <a:defRPr/>
            </a:lvl7pPr>
            <a:lvl8pPr indent="-285750" lvl="7" marL="3657600" rtl="0" algn="l">
              <a:lnSpc>
                <a:spcPct val="100000"/>
              </a:lnSpc>
              <a:spcBef>
                <a:spcPts val="2700"/>
              </a:spcBef>
              <a:spcAft>
                <a:spcPts val="0"/>
              </a:spcAft>
              <a:buClr>
                <a:srgbClr val="747474"/>
              </a:buClr>
              <a:buSzPts val="900"/>
              <a:buChar char="•"/>
              <a:defRPr/>
            </a:lvl8pPr>
            <a:lvl9pPr indent="-285750" lvl="8" marL="4114800" rtl="0" algn="l">
              <a:lnSpc>
                <a:spcPct val="100000"/>
              </a:lnSpc>
              <a:spcBef>
                <a:spcPts val="2700"/>
              </a:spcBef>
              <a:spcAft>
                <a:spcPts val="0"/>
              </a:spcAft>
              <a:buClr>
                <a:srgbClr val="747474"/>
              </a:buClr>
              <a:buSzPts val="900"/>
              <a:buChar char="•"/>
              <a:defRPr/>
            </a:lvl9pPr>
          </a:lstStyle>
          <a:p/>
        </p:txBody>
      </p:sp>
      <p:sp>
        <p:nvSpPr>
          <p:cNvPr id="133" name="Google Shape;133;p9"/>
          <p:cNvSpPr txBox="1"/>
          <p:nvPr>
            <p:ph idx="2" type="body"/>
          </p:nvPr>
        </p:nvSpPr>
        <p:spPr>
          <a:xfrm>
            <a:off x="892969" y="2263676"/>
            <a:ext cx="7358100" cy="375000"/>
          </a:xfrm>
          <a:prstGeom prst="rect">
            <a:avLst/>
          </a:prstGeom>
          <a:noFill/>
          <a:ln>
            <a:noFill/>
          </a:ln>
        </p:spPr>
        <p:txBody>
          <a:bodyPr anchorCtr="0" anchor="ctr" bIns="32750" lIns="32750" spcFirstLastPara="1" rIns="32750" wrap="square" tIns="32750">
            <a:normAutofit/>
          </a:bodyPr>
          <a:lstStyle>
            <a:lvl1pPr indent="-228600" lvl="0" marL="457200" rtl="0" algn="ctr">
              <a:lnSpc>
                <a:spcPct val="100000"/>
              </a:lnSpc>
              <a:spcBef>
                <a:spcPts val="1500"/>
              </a:spcBef>
              <a:spcAft>
                <a:spcPts val="0"/>
              </a:spcAft>
              <a:buClr>
                <a:srgbClr val="747474"/>
              </a:buClr>
              <a:buSzPts val="2600"/>
              <a:buFont typeface="Helvetica Neue Light"/>
              <a:buNone/>
              <a:defRPr sz="2600"/>
            </a:lvl1pPr>
            <a:lvl2pPr indent="-285750" lvl="1" marL="914400" rtl="0" algn="l">
              <a:lnSpc>
                <a:spcPct val="100000"/>
              </a:lnSpc>
              <a:spcBef>
                <a:spcPts val="2700"/>
              </a:spcBef>
              <a:spcAft>
                <a:spcPts val="0"/>
              </a:spcAft>
              <a:buClr>
                <a:srgbClr val="747474"/>
              </a:buClr>
              <a:buSzPts val="900"/>
              <a:buChar char="•"/>
              <a:defRPr/>
            </a:lvl2pPr>
            <a:lvl3pPr indent="-285750" lvl="2" marL="1371600" rtl="0" algn="l">
              <a:lnSpc>
                <a:spcPct val="100000"/>
              </a:lnSpc>
              <a:spcBef>
                <a:spcPts val="2700"/>
              </a:spcBef>
              <a:spcAft>
                <a:spcPts val="0"/>
              </a:spcAft>
              <a:buClr>
                <a:srgbClr val="747474"/>
              </a:buClr>
              <a:buSzPts val="900"/>
              <a:buChar char="•"/>
              <a:defRPr/>
            </a:lvl3pPr>
            <a:lvl4pPr indent="-285750" lvl="3" marL="1828800" rtl="0" algn="l">
              <a:lnSpc>
                <a:spcPct val="100000"/>
              </a:lnSpc>
              <a:spcBef>
                <a:spcPts val="2700"/>
              </a:spcBef>
              <a:spcAft>
                <a:spcPts val="0"/>
              </a:spcAft>
              <a:buClr>
                <a:srgbClr val="747474"/>
              </a:buClr>
              <a:buSzPts val="900"/>
              <a:buChar char="•"/>
              <a:defRPr/>
            </a:lvl4pPr>
            <a:lvl5pPr indent="-285750" lvl="4" marL="2286000" rtl="0" algn="l">
              <a:lnSpc>
                <a:spcPct val="100000"/>
              </a:lnSpc>
              <a:spcBef>
                <a:spcPts val="2700"/>
              </a:spcBef>
              <a:spcAft>
                <a:spcPts val="0"/>
              </a:spcAft>
              <a:buClr>
                <a:srgbClr val="747474"/>
              </a:buClr>
              <a:buSzPts val="900"/>
              <a:buChar char="•"/>
              <a:defRPr/>
            </a:lvl5pPr>
            <a:lvl6pPr indent="-285750" lvl="5" marL="2743200" rtl="0" algn="l">
              <a:lnSpc>
                <a:spcPct val="100000"/>
              </a:lnSpc>
              <a:spcBef>
                <a:spcPts val="2700"/>
              </a:spcBef>
              <a:spcAft>
                <a:spcPts val="0"/>
              </a:spcAft>
              <a:buClr>
                <a:srgbClr val="747474"/>
              </a:buClr>
              <a:buSzPts val="900"/>
              <a:buChar char="•"/>
              <a:defRPr/>
            </a:lvl6pPr>
            <a:lvl7pPr indent="-285750" lvl="6" marL="3200400" rtl="0" algn="l">
              <a:lnSpc>
                <a:spcPct val="100000"/>
              </a:lnSpc>
              <a:spcBef>
                <a:spcPts val="2700"/>
              </a:spcBef>
              <a:spcAft>
                <a:spcPts val="0"/>
              </a:spcAft>
              <a:buClr>
                <a:srgbClr val="747474"/>
              </a:buClr>
              <a:buSzPts val="900"/>
              <a:buChar char="•"/>
              <a:defRPr/>
            </a:lvl7pPr>
            <a:lvl8pPr indent="-285750" lvl="7" marL="3657600" rtl="0" algn="l">
              <a:lnSpc>
                <a:spcPct val="100000"/>
              </a:lnSpc>
              <a:spcBef>
                <a:spcPts val="2700"/>
              </a:spcBef>
              <a:spcAft>
                <a:spcPts val="0"/>
              </a:spcAft>
              <a:buClr>
                <a:srgbClr val="747474"/>
              </a:buClr>
              <a:buSzPts val="900"/>
              <a:buChar char="•"/>
              <a:defRPr/>
            </a:lvl8pPr>
            <a:lvl9pPr indent="-285750" lvl="8" marL="4114800" rtl="0" algn="l">
              <a:lnSpc>
                <a:spcPct val="100000"/>
              </a:lnSpc>
              <a:spcBef>
                <a:spcPts val="2700"/>
              </a:spcBef>
              <a:spcAft>
                <a:spcPts val="0"/>
              </a:spcAft>
              <a:buClr>
                <a:srgbClr val="747474"/>
              </a:buClr>
              <a:buSzPts val="900"/>
              <a:buChar char="•"/>
              <a:defRPr/>
            </a:lvl9pPr>
          </a:lstStyle>
          <a:p/>
        </p:txBody>
      </p:sp>
      <p:sp>
        <p:nvSpPr>
          <p:cNvPr id="134" name="Google Shape;134;p9"/>
          <p:cNvSpPr txBox="1"/>
          <p:nvPr>
            <p:ph idx="12" type="sldNum"/>
          </p:nvPr>
        </p:nvSpPr>
        <p:spPr>
          <a:xfrm>
            <a:off x="8626078" y="4851445"/>
            <a:ext cx="219300" cy="158100"/>
          </a:xfrm>
          <a:prstGeom prst="rect">
            <a:avLst/>
          </a:prstGeom>
          <a:noFill/>
          <a:ln>
            <a:noFill/>
          </a:ln>
        </p:spPr>
        <p:txBody>
          <a:bodyPr anchorCtr="0" anchor="b" bIns="32750" lIns="32750" spcFirstLastPara="1" rIns="32750" wrap="square" tIns="32750">
            <a:normAutofit fontScale="77500" lnSpcReduction="20000"/>
          </a:bodyPr>
          <a:lstStyle>
            <a:lvl1pPr indent="0" lvl="0"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11.png"/><Relationship Id="rId6"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hyperlink" Target="mailto:colmeiacct@gmail.com" TargetMode="Externa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image" Target="../media/image22.jpg"/><Relationship Id="rId5" Type="http://schemas.openxmlformats.org/officeDocument/2006/relationships/image" Target="../media/image18.jpg"/><Relationship Id="rId6"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0"/>
          <p:cNvSpPr txBox="1"/>
          <p:nvPr>
            <p:ph idx="2" type="ctrTitle"/>
          </p:nvPr>
        </p:nvSpPr>
        <p:spPr>
          <a:xfrm>
            <a:off x="2090550" y="1342350"/>
            <a:ext cx="4962900" cy="1559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140" name="Google Shape;140;p10"/>
          <p:cNvSpPr/>
          <p:nvPr/>
        </p:nvSpPr>
        <p:spPr>
          <a:xfrm>
            <a:off x="0" y="0"/>
            <a:ext cx="9144000" cy="4244400"/>
          </a:xfrm>
          <a:prstGeom prst="rect">
            <a:avLst/>
          </a:prstGeom>
          <a:gradFill>
            <a:gsLst>
              <a:gs pos="0">
                <a:srgbClr val="FFC002"/>
              </a:gs>
              <a:gs pos="100000">
                <a:srgbClr val="F1C23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 name="Google Shape;141;p10"/>
          <p:cNvGrpSpPr/>
          <p:nvPr/>
        </p:nvGrpSpPr>
        <p:grpSpPr>
          <a:xfrm>
            <a:off x="-163937" y="-1297787"/>
            <a:ext cx="11352775" cy="9960650"/>
            <a:chOff x="-163937" y="-1297787"/>
            <a:chExt cx="11352775" cy="9960650"/>
          </a:xfrm>
        </p:grpSpPr>
        <p:grpSp>
          <p:nvGrpSpPr>
            <p:cNvPr id="142" name="Google Shape;142;p10"/>
            <p:cNvGrpSpPr/>
            <p:nvPr/>
          </p:nvGrpSpPr>
          <p:grpSpPr>
            <a:xfrm rot="5400000">
              <a:off x="-2140775" y="679050"/>
              <a:ext cx="9960650" cy="6006975"/>
              <a:chOff x="-279425" y="-171700"/>
              <a:chExt cx="9960650" cy="6006975"/>
            </a:xfrm>
          </p:grpSpPr>
          <p:grpSp>
            <p:nvGrpSpPr>
              <p:cNvPr id="143" name="Google Shape;143;p10"/>
              <p:cNvGrpSpPr/>
              <p:nvPr/>
            </p:nvGrpSpPr>
            <p:grpSpPr>
              <a:xfrm>
                <a:off x="-279425" y="-171700"/>
                <a:ext cx="9960650" cy="1999525"/>
                <a:chOff x="-279425" y="-171700"/>
                <a:chExt cx="9960650" cy="1999525"/>
              </a:xfrm>
            </p:grpSpPr>
            <p:sp>
              <p:nvSpPr>
                <p:cNvPr id="144" name="Google Shape;144;p10"/>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0"/>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0"/>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0"/>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0"/>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0"/>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0"/>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0"/>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10"/>
              <p:cNvGrpSpPr/>
              <p:nvPr/>
            </p:nvGrpSpPr>
            <p:grpSpPr>
              <a:xfrm>
                <a:off x="-279425" y="1162350"/>
                <a:ext cx="9960650" cy="1999525"/>
                <a:chOff x="-279425" y="-171700"/>
                <a:chExt cx="9960650" cy="1999525"/>
              </a:xfrm>
            </p:grpSpPr>
            <p:sp>
              <p:nvSpPr>
                <p:cNvPr id="153" name="Google Shape;153;p10"/>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0"/>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0"/>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0"/>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0"/>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0"/>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0"/>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0"/>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10"/>
              <p:cNvGrpSpPr/>
              <p:nvPr/>
            </p:nvGrpSpPr>
            <p:grpSpPr>
              <a:xfrm>
                <a:off x="-279425" y="2501700"/>
                <a:ext cx="9960650" cy="1999525"/>
                <a:chOff x="-279425" y="-171700"/>
                <a:chExt cx="9960650" cy="1999525"/>
              </a:xfrm>
            </p:grpSpPr>
            <p:sp>
              <p:nvSpPr>
                <p:cNvPr id="162" name="Google Shape;162;p10"/>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0"/>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0"/>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0"/>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0"/>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0"/>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0"/>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0"/>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0"/>
              <p:cNvGrpSpPr/>
              <p:nvPr/>
            </p:nvGrpSpPr>
            <p:grpSpPr>
              <a:xfrm>
                <a:off x="-279425" y="3835750"/>
                <a:ext cx="9960650" cy="1999525"/>
                <a:chOff x="-279425" y="-171700"/>
                <a:chExt cx="9960650" cy="1999525"/>
              </a:xfrm>
            </p:grpSpPr>
            <p:sp>
              <p:nvSpPr>
                <p:cNvPr id="171" name="Google Shape;171;p10"/>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0"/>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0"/>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0"/>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0"/>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0"/>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9" name="Google Shape;179;p10"/>
            <p:cNvGrpSpPr/>
            <p:nvPr/>
          </p:nvGrpSpPr>
          <p:grpSpPr>
            <a:xfrm rot="5400000">
              <a:off x="3205025" y="679050"/>
              <a:ext cx="9960650" cy="6006975"/>
              <a:chOff x="-279425" y="-171700"/>
              <a:chExt cx="9960650" cy="6006975"/>
            </a:xfrm>
          </p:grpSpPr>
          <p:grpSp>
            <p:nvGrpSpPr>
              <p:cNvPr id="180" name="Google Shape;180;p10"/>
              <p:cNvGrpSpPr/>
              <p:nvPr/>
            </p:nvGrpSpPr>
            <p:grpSpPr>
              <a:xfrm>
                <a:off x="-279425" y="-171700"/>
                <a:ext cx="9960650" cy="1999525"/>
                <a:chOff x="-279425" y="-171700"/>
                <a:chExt cx="9960650" cy="1999525"/>
              </a:xfrm>
            </p:grpSpPr>
            <p:sp>
              <p:nvSpPr>
                <p:cNvPr id="181" name="Google Shape;181;p10"/>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0"/>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0"/>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0"/>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0"/>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0"/>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0"/>
              <p:cNvGrpSpPr/>
              <p:nvPr/>
            </p:nvGrpSpPr>
            <p:grpSpPr>
              <a:xfrm>
                <a:off x="-279425" y="1162350"/>
                <a:ext cx="9960650" cy="1999525"/>
                <a:chOff x="-279425" y="-171700"/>
                <a:chExt cx="9960650" cy="1999525"/>
              </a:xfrm>
            </p:grpSpPr>
            <p:sp>
              <p:nvSpPr>
                <p:cNvPr id="190" name="Google Shape;190;p10"/>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0"/>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0"/>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0"/>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0"/>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0"/>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0"/>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0"/>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0"/>
              <p:cNvGrpSpPr/>
              <p:nvPr/>
            </p:nvGrpSpPr>
            <p:grpSpPr>
              <a:xfrm>
                <a:off x="-279425" y="2501700"/>
                <a:ext cx="9960650" cy="1999525"/>
                <a:chOff x="-279425" y="-171700"/>
                <a:chExt cx="9960650" cy="1999525"/>
              </a:xfrm>
            </p:grpSpPr>
            <p:sp>
              <p:nvSpPr>
                <p:cNvPr id="199" name="Google Shape;199;p10"/>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0"/>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0"/>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0"/>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0"/>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0"/>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0"/>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0"/>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10"/>
              <p:cNvGrpSpPr/>
              <p:nvPr/>
            </p:nvGrpSpPr>
            <p:grpSpPr>
              <a:xfrm>
                <a:off x="-279425" y="3835750"/>
                <a:ext cx="9960650" cy="1999525"/>
                <a:chOff x="-279425" y="-171700"/>
                <a:chExt cx="9960650" cy="1999525"/>
              </a:xfrm>
            </p:grpSpPr>
            <p:sp>
              <p:nvSpPr>
                <p:cNvPr id="208" name="Google Shape;208;p10"/>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0"/>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0"/>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0"/>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0"/>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0"/>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0"/>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0"/>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16" name="Google Shape;216;p10"/>
          <p:cNvSpPr/>
          <p:nvPr/>
        </p:nvSpPr>
        <p:spPr>
          <a:xfrm>
            <a:off x="2090550" y="1342350"/>
            <a:ext cx="4962900" cy="1559700"/>
          </a:xfrm>
          <a:prstGeom prst="rect">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 name="Google Shape;217;p10"/>
          <p:cNvPicPr preferRelativeResize="0"/>
          <p:nvPr/>
        </p:nvPicPr>
        <p:blipFill>
          <a:blip r:embed="rId3">
            <a:alphaModFix/>
          </a:blip>
          <a:stretch>
            <a:fillRect/>
          </a:stretch>
        </p:blipFill>
        <p:spPr>
          <a:xfrm rot="710004">
            <a:off x="-1875598" y="1521599"/>
            <a:ext cx="5143504" cy="5143504"/>
          </a:xfrm>
          <a:prstGeom prst="rect">
            <a:avLst/>
          </a:prstGeom>
          <a:noFill/>
          <a:ln>
            <a:noFill/>
          </a:ln>
        </p:spPr>
      </p:pic>
      <p:sp>
        <p:nvSpPr>
          <p:cNvPr id="218" name="Google Shape;218;p10"/>
          <p:cNvSpPr/>
          <p:nvPr/>
        </p:nvSpPr>
        <p:spPr>
          <a:xfrm>
            <a:off x="0" y="4244400"/>
            <a:ext cx="9144000" cy="899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0"/>
          <p:cNvSpPr txBox="1"/>
          <p:nvPr/>
        </p:nvSpPr>
        <p:spPr>
          <a:xfrm>
            <a:off x="1491000" y="1502288"/>
            <a:ext cx="6162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3000">
                <a:solidFill>
                  <a:srgbClr val="7F6000"/>
                </a:solidFill>
                <a:latin typeface="Fira Sans"/>
                <a:ea typeface="Fira Sans"/>
                <a:cs typeface="Fira Sans"/>
                <a:sym typeface="Fira Sans"/>
              </a:rPr>
              <a:t>Aula 3 Arduino Itinerante</a:t>
            </a:r>
            <a:endParaRPr b="1" sz="3000">
              <a:solidFill>
                <a:srgbClr val="7F6000"/>
              </a:solidFill>
              <a:latin typeface="Fira Sans"/>
              <a:ea typeface="Fira Sans"/>
              <a:cs typeface="Fira Sans"/>
              <a:sym typeface="Fira Sans"/>
            </a:endParaRPr>
          </a:p>
        </p:txBody>
      </p:sp>
      <p:sp>
        <p:nvSpPr>
          <p:cNvPr id="220" name="Google Shape;220;p10"/>
          <p:cNvSpPr txBox="1"/>
          <p:nvPr/>
        </p:nvSpPr>
        <p:spPr>
          <a:xfrm>
            <a:off x="2148450" y="2003213"/>
            <a:ext cx="4847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pt-BR" sz="1200">
                <a:solidFill>
                  <a:srgbClr val="7F6000"/>
                </a:solidFill>
                <a:latin typeface="Fira Sans Medium"/>
                <a:ea typeface="Fira Sans Medium"/>
                <a:cs typeface="Fira Sans Medium"/>
                <a:sym typeface="Fira Sans Medium"/>
              </a:rPr>
              <a:t>Uma aprofundada na parte de componentes</a:t>
            </a:r>
            <a:br>
              <a:rPr lang="pt-BR" sz="1200">
                <a:solidFill>
                  <a:srgbClr val="7F6000"/>
                </a:solidFill>
                <a:latin typeface="Fira Sans Medium"/>
                <a:ea typeface="Fira Sans Medium"/>
                <a:cs typeface="Fira Sans Medium"/>
                <a:sym typeface="Fira Sans Medium"/>
              </a:rPr>
            </a:br>
            <a:r>
              <a:rPr lang="pt-BR" sz="1200">
                <a:solidFill>
                  <a:srgbClr val="7F6000"/>
                </a:solidFill>
                <a:latin typeface="Fira Sans Medium"/>
                <a:ea typeface="Fira Sans Medium"/>
                <a:cs typeface="Fira Sans Medium"/>
                <a:sym typeface="Fira Sans Medium"/>
              </a:rPr>
              <a:t>eletrônicos</a:t>
            </a:r>
            <a:r>
              <a:rPr lang="pt-BR" sz="1200">
                <a:solidFill>
                  <a:srgbClr val="7F6000"/>
                </a:solidFill>
                <a:latin typeface="Fira Sans Medium"/>
                <a:ea typeface="Fira Sans Medium"/>
                <a:cs typeface="Fira Sans Medium"/>
                <a:sym typeface="Fira Sans Medium"/>
              </a:rPr>
              <a:t> e seus circuitos </a:t>
            </a:r>
            <a:endParaRPr>
              <a:solidFill>
                <a:srgbClr val="7F6000"/>
              </a:solidFill>
              <a:latin typeface="Fira Sans Medium"/>
              <a:ea typeface="Fira Sans Medium"/>
              <a:cs typeface="Fira Sans Medium"/>
              <a:sym typeface="Fira Sans Medium"/>
            </a:endParaRPr>
          </a:p>
        </p:txBody>
      </p:sp>
      <p:pic>
        <p:nvPicPr>
          <p:cNvPr id="221" name="Google Shape;221;p10"/>
          <p:cNvPicPr preferRelativeResize="0"/>
          <p:nvPr/>
        </p:nvPicPr>
        <p:blipFill>
          <a:blip r:embed="rId4">
            <a:alphaModFix/>
          </a:blip>
          <a:stretch>
            <a:fillRect/>
          </a:stretch>
        </p:blipFill>
        <p:spPr>
          <a:xfrm>
            <a:off x="536100" y="4341687"/>
            <a:ext cx="1739150" cy="704525"/>
          </a:xfrm>
          <a:prstGeom prst="rect">
            <a:avLst/>
          </a:prstGeom>
          <a:noFill/>
          <a:ln>
            <a:noFill/>
          </a:ln>
        </p:spPr>
      </p:pic>
      <p:pic>
        <p:nvPicPr>
          <p:cNvPr id="222" name="Google Shape;222;p10"/>
          <p:cNvPicPr preferRelativeResize="0"/>
          <p:nvPr/>
        </p:nvPicPr>
        <p:blipFill>
          <a:blip r:embed="rId5">
            <a:alphaModFix/>
          </a:blip>
          <a:stretch>
            <a:fillRect/>
          </a:stretch>
        </p:blipFill>
        <p:spPr>
          <a:xfrm>
            <a:off x="8150375" y="4318513"/>
            <a:ext cx="750851" cy="750851"/>
          </a:xfrm>
          <a:prstGeom prst="rect">
            <a:avLst/>
          </a:prstGeom>
          <a:noFill/>
          <a:ln>
            <a:noFill/>
          </a:ln>
        </p:spPr>
      </p:pic>
      <p:pic>
        <p:nvPicPr>
          <p:cNvPr id="223" name="Google Shape;223;p10"/>
          <p:cNvPicPr preferRelativeResize="0"/>
          <p:nvPr/>
        </p:nvPicPr>
        <p:blipFill>
          <a:blip r:embed="rId6">
            <a:alphaModFix/>
          </a:blip>
          <a:stretch>
            <a:fillRect/>
          </a:stretch>
        </p:blipFill>
        <p:spPr>
          <a:xfrm>
            <a:off x="6902125" y="4341687"/>
            <a:ext cx="622540" cy="704524"/>
          </a:xfrm>
          <a:prstGeom prst="rect">
            <a:avLst/>
          </a:prstGeom>
          <a:noFill/>
          <a:ln>
            <a:noFill/>
          </a:ln>
        </p:spPr>
      </p:pic>
      <p:pic>
        <p:nvPicPr>
          <p:cNvPr id="224" name="Google Shape;224;p10"/>
          <p:cNvPicPr preferRelativeResize="0"/>
          <p:nvPr/>
        </p:nvPicPr>
        <p:blipFill>
          <a:blip r:embed="rId7">
            <a:alphaModFix/>
          </a:blip>
          <a:stretch>
            <a:fillRect/>
          </a:stretch>
        </p:blipFill>
        <p:spPr>
          <a:xfrm>
            <a:off x="5569694" y="4282190"/>
            <a:ext cx="622550" cy="8234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9"/>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Datasheet</a:t>
            </a:r>
            <a:endParaRPr sz="2590"/>
          </a:p>
        </p:txBody>
      </p:sp>
      <p:pic>
        <p:nvPicPr>
          <p:cNvPr id="289" name="Google Shape;289;p19"/>
          <p:cNvPicPr preferRelativeResize="0"/>
          <p:nvPr/>
        </p:nvPicPr>
        <p:blipFill>
          <a:blip r:embed="rId3">
            <a:alphaModFix/>
          </a:blip>
          <a:stretch>
            <a:fillRect/>
          </a:stretch>
        </p:blipFill>
        <p:spPr>
          <a:xfrm>
            <a:off x="-3" y="921237"/>
            <a:ext cx="4712105" cy="3768424"/>
          </a:xfrm>
          <a:prstGeom prst="rect">
            <a:avLst/>
          </a:prstGeom>
          <a:noFill/>
          <a:ln>
            <a:noFill/>
          </a:ln>
        </p:spPr>
      </p:pic>
      <p:pic>
        <p:nvPicPr>
          <p:cNvPr id="290" name="Google Shape;290;p19"/>
          <p:cNvPicPr preferRelativeResize="0"/>
          <p:nvPr/>
        </p:nvPicPr>
        <p:blipFill>
          <a:blip r:embed="rId4">
            <a:alphaModFix/>
          </a:blip>
          <a:stretch>
            <a:fillRect/>
          </a:stretch>
        </p:blipFill>
        <p:spPr>
          <a:xfrm>
            <a:off x="4989176" y="921225"/>
            <a:ext cx="4154825" cy="4222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0"/>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Circuitos Rápidos de Contexto (548-NPN)</a:t>
            </a:r>
            <a:endParaRPr sz="2590"/>
          </a:p>
        </p:txBody>
      </p:sp>
      <p:pic>
        <p:nvPicPr>
          <p:cNvPr id="296" name="Google Shape;296;p20"/>
          <p:cNvPicPr preferRelativeResize="0"/>
          <p:nvPr/>
        </p:nvPicPr>
        <p:blipFill rotWithShape="1">
          <a:blip r:embed="rId3">
            <a:alphaModFix/>
          </a:blip>
          <a:srcRect b="0" l="7039" r="50653" t="12679"/>
          <a:stretch/>
        </p:blipFill>
        <p:spPr>
          <a:xfrm>
            <a:off x="6568125" y="1854650"/>
            <a:ext cx="2255200" cy="2320850"/>
          </a:xfrm>
          <a:prstGeom prst="rect">
            <a:avLst/>
          </a:prstGeom>
          <a:noFill/>
          <a:ln>
            <a:noFill/>
          </a:ln>
        </p:spPr>
      </p:pic>
      <p:pic>
        <p:nvPicPr>
          <p:cNvPr id="297" name="Google Shape;297;p20"/>
          <p:cNvPicPr preferRelativeResize="0"/>
          <p:nvPr/>
        </p:nvPicPr>
        <p:blipFill>
          <a:blip r:embed="rId4">
            <a:alphaModFix/>
          </a:blip>
          <a:stretch>
            <a:fillRect/>
          </a:stretch>
        </p:blipFill>
        <p:spPr>
          <a:xfrm>
            <a:off x="0" y="886652"/>
            <a:ext cx="6136844" cy="4256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1"/>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Circuitos Rápidos de Contexto (558-PNP)</a:t>
            </a:r>
            <a:endParaRPr sz="2590"/>
          </a:p>
        </p:txBody>
      </p:sp>
      <p:pic>
        <p:nvPicPr>
          <p:cNvPr id="303" name="Google Shape;303;p21"/>
          <p:cNvPicPr preferRelativeResize="0"/>
          <p:nvPr/>
        </p:nvPicPr>
        <p:blipFill rotWithShape="1">
          <a:blip r:embed="rId3">
            <a:alphaModFix/>
          </a:blip>
          <a:srcRect b="0" l="46841" r="9439" t="12679"/>
          <a:stretch/>
        </p:blipFill>
        <p:spPr>
          <a:xfrm>
            <a:off x="6479475" y="1861325"/>
            <a:ext cx="2330525" cy="2320850"/>
          </a:xfrm>
          <a:prstGeom prst="rect">
            <a:avLst/>
          </a:prstGeom>
          <a:noFill/>
          <a:ln>
            <a:noFill/>
          </a:ln>
        </p:spPr>
      </p:pic>
      <p:pic>
        <p:nvPicPr>
          <p:cNvPr id="304" name="Google Shape;304;p21"/>
          <p:cNvPicPr preferRelativeResize="0"/>
          <p:nvPr/>
        </p:nvPicPr>
        <p:blipFill rotWithShape="1">
          <a:blip r:embed="rId4">
            <a:alphaModFix/>
          </a:blip>
          <a:srcRect b="0" l="0" r="0" t="22450"/>
          <a:stretch/>
        </p:blipFill>
        <p:spPr>
          <a:xfrm>
            <a:off x="1" y="900000"/>
            <a:ext cx="5874083" cy="42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2"/>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Alguma Dúvida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3"/>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Tipos de dados</a:t>
            </a:r>
            <a:endParaRPr sz="2590"/>
          </a:p>
        </p:txBody>
      </p:sp>
      <p:sp>
        <p:nvSpPr>
          <p:cNvPr id="315" name="Google Shape;315;p23"/>
          <p:cNvSpPr txBox="1"/>
          <p:nvPr>
            <p:ph idx="2" type="body"/>
          </p:nvPr>
        </p:nvSpPr>
        <p:spPr>
          <a:xfrm>
            <a:off x="4572000" y="899100"/>
            <a:ext cx="4578900" cy="4244400"/>
          </a:xfrm>
          <a:prstGeom prst="rect">
            <a:avLst/>
          </a:prstGeom>
        </p:spPr>
        <p:txBody>
          <a:bodyPr anchorCtr="0" anchor="t" bIns="360000" lIns="360000" spcFirstLastPara="1" rIns="360000" wrap="square" tIns="360000">
            <a:normAutofit/>
          </a:bodyPr>
          <a:lstStyle/>
          <a:p>
            <a:pPr indent="457200" lvl="0" marL="0" rtl="0" algn="just">
              <a:lnSpc>
                <a:spcPct val="121428"/>
              </a:lnSpc>
              <a:spcBef>
                <a:spcPts val="1300"/>
              </a:spcBef>
              <a:spcAft>
                <a:spcPts val="0"/>
              </a:spcAft>
              <a:buClr>
                <a:schemeClr val="dk1"/>
              </a:buClr>
              <a:buSzPts val="1100"/>
              <a:buFont typeface="Arial"/>
              <a:buNone/>
            </a:pPr>
            <a:r>
              <a:rPr lang="pt-BR" sz="1900">
                <a:solidFill>
                  <a:schemeClr val="dk1"/>
                </a:solidFill>
              </a:rPr>
              <a:t>A maior parte das linguagens de programação utilizam algum sistema de tipagem.</a:t>
            </a:r>
            <a:endParaRPr sz="1900">
              <a:solidFill>
                <a:schemeClr val="dk1"/>
              </a:solidFill>
            </a:endParaRPr>
          </a:p>
          <a:p>
            <a:pPr indent="457200" lvl="0" marL="0" rtl="0" algn="just">
              <a:lnSpc>
                <a:spcPct val="121428"/>
              </a:lnSpc>
              <a:spcBef>
                <a:spcPts val="1300"/>
              </a:spcBef>
              <a:spcAft>
                <a:spcPts val="0"/>
              </a:spcAft>
              <a:buClr>
                <a:schemeClr val="dk1"/>
              </a:buClr>
              <a:buSzPts val="1100"/>
              <a:buFont typeface="Arial"/>
              <a:buNone/>
            </a:pPr>
            <a:r>
              <a:rPr lang="pt-BR" sz="1900">
                <a:solidFill>
                  <a:schemeClr val="dk1"/>
                </a:solidFill>
              </a:rPr>
              <a:t>Ao utilizar um sistema de tipagem, é possível prevenir operações não definidas, como soma de booleanos com inteiros, por exemplo.</a:t>
            </a:r>
            <a:endParaRPr sz="1900">
              <a:solidFill>
                <a:schemeClr val="dk1"/>
              </a:solidFill>
            </a:endParaRPr>
          </a:p>
          <a:p>
            <a:pPr indent="0" lvl="0" marL="0" rtl="0" algn="just">
              <a:spcBef>
                <a:spcPts val="0"/>
              </a:spcBef>
              <a:spcAft>
                <a:spcPts val="1200"/>
              </a:spcAft>
              <a:buNone/>
            </a:pPr>
            <a:r>
              <a:t/>
            </a:r>
            <a:endParaRPr sz="1900"/>
          </a:p>
        </p:txBody>
      </p:sp>
      <p:pic>
        <p:nvPicPr>
          <p:cNvPr id="316" name="Google Shape;316;p23"/>
          <p:cNvPicPr preferRelativeResize="0"/>
          <p:nvPr/>
        </p:nvPicPr>
        <p:blipFill>
          <a:blip r:embed="rId3">
            <a:alphaModFix/>
          </a:blip>
          <a:stretch>
            <a:fillRect/>
          </a:stretch>
        </p:blipFill>
        <p:spPr>
          <a:xfrm>
            <a:off x="160325" y="1663660"/>
            <a:ext cx="4578900" cy="251836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4"/>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Alguns Tipos de Dados</a:t>
            </a:r>
            <a:endParaRPr sz="2590"/>
          </a:p>
        </p:txBody>
      </p:sp>
      <p:graphicFrame>
        <p:nvGraphicFramePr>
          <p:cNvPr id="322" name="Google Shape;322;p24"/>
          <p:cNvGraphicFramePr/>
          <p:nvPr/>
        </p:nvGraphicFramePr>
        <p:xfrm>
          <a:off x="2249975" y="987260"/>
          <a:ext cx="3000000" cy="3000000"/>
        </p:xfrm>
        <a:graphic>
          <a:graphicData uri="http://schemas.openxmlformats.org/drawingml/2006/table">
            <a:tbl>
              <a:tblPr>
                <a:noFill/>
                <a:tableStyleId>{C4DA47F3-0B1C-4A67-B7EB-67877F34BADF}</a:tableStyleId>
              </a:tblPr>
              <a:tblGrid>
                <a:gridCol w="2322025"/>
                <a:gridCol w="2322025"/>
              </a:tblGrid>
              <a:tr h="359750">
                <a:tc>
                  <a:txBody>
                    <a:bodyPr/>
                    <a:lstStyle/>
                    <a:p>
                      <a:pPr indent="0" lvl="0" marL="0" rtl="0" algn="ctr">
                        <a:spcBef>
                          <a:spcPts val="0"/>
                        </a:spcBef>
                        <a:spcAft>
                          <a:spcPts val="0"/>
                        </a:spcAft>
                        <a:buNone/>
                      </a:pPr>
                      <a:r>
                        <a:rPr b="1" lang="pt-BR" sz="1000">
                          <a:latin typeface="Roboto"/>
                          <a:ea typeface="Roboto"/>
                          <a:cs typeface="Roboto"/>
                          <a:sym typeface="Roboto"/>
                        </a:rPr>
                        <a:t>Tipo</a:t>
                      </a:r>
                      <a:endParaRPr b="1" sz="1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pt-BR" sz="1000">
                          <a:latin typeface="Roboto"/>
                          <a:ea typeface="Roboto"/>
                          <a:cs typeface="Roboto"/>
                          <a:sym typeface="Roboto"/>
                        </a:rPr>
                        <a:t>Tamanho (bits)</a:t>
                      </a:r>
                      <a:endParaRPr sz="1000">
                        <a:latin typeface="Roboto"/>
                        <a:ea typeface="Roboto"/>
                        <a:cs typeface="Roboto"/>
                        <a:sym typeface="Roboto"/>
                      </a:endParaRPr>
                    </a:p>
                  </a:txBody>
                  <a:tcPr marT="91425" marB="91425" marR="91425" marL="91425"/>
                </a:tc>
              </a:tr>
              <a:tr h="359750">
                <a:tc>
                  <a:txBody>
                    <a:bodyPr/>
                    <a:lstStyle/>
                    <a:p>
                      <a:pPr indent="0" lvl="0" marL="0" rtl="0" algn="ctr">
                        <a:spcBef>
                          <a:spcPts val="0"/>
                        </a:spcBef>
                        <a:spcAft>
                          <a:spcPts val="0"/>
                        </a:spcAft>
                        <a:buNone/>
                      </a:pPr>
                      <a:r>
                        <a:rPr b="1" lang="pt-BR" sz="1000">
                          <a:latin typeface="Roboto"/>
                          <a:ea typeface="Roboto"/>
                          <a:cs typeface="Roboto"/>
                          <a:sym typeface="Roboto"/>
                        </a:rPr>
                        <a:t>boolean</a:t>
                      </a:r>
                      <a:endParaRPr b="1" sz="1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pt-BR" sz="1000">
                          <a:latin typeface="Roboto"/>
                          <a:ea typeface="Roboto"/>
                          <a:cs typeface="Roboto"/>
                          <a:sym typeface="Roboto"/>
                        </a:rPr>
                        <a:t>8 bit</a:t>
                      </a:r>
                      <a:endParaRPr sz="1000">
                        <a:latin typeface="Roboto"/>
                        <a:ea typeface="Roboto"/>
                        <a:cs typeface="Roboto"/>
                        <a:sym typeface="Roboto"/>
                      </a:endParaRPr>
                    </a:p>
                  </a:txBody>
                  <a:tcPr marT="91425" marB="91425" marR="91425" marL="91425"/>
                </a:tc>
              </a:tr>
              <a:tr h="359750">
                <a:tc>
                  <a:txBody>
                    <a:bodyPr/>
                    <a:lstStyle/>
                    <a:p>
                      <a:pPr indent="0" lvl="0" marL="0" rtl="0" algn="ctr">
                        <a:spcBef>
                          <a:spcPts val="0"/>
                        </a:spcBef>
                        <a:spcAft>
                          <a:spcPts val="0"/>
                        </a:spcAft>
                        <a:buNone/>
                      </a:pPr>
                      <a:r>
                        <a:rPr b="1" lang="pt-BR" sz="1000">
                          <a:latin typeface="Roboto"/>
                          <a:ea typeface="Roboto"/>
                          <a:cs typeface="Roboto"/>
                          <a:sym typeface="Roboto"/>
                        </a:rPr>
                        <a:t>byte</a:t>
                      </a:r>
                      <a:endParaRPr b="1" sz="1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pt-BR" sz="1000">
                          <a:latin typeface="Roboto"/>
                          <a:ea typeface="Roboto"/>
                          <a:cs typeface="Roboto"/>
                          <a:sym typeface="Roboto"/>
                        </a:rPr>
                        <a:t>8 bit</a:t>
                      </a:r>
                      <a:endParaRPr sz="1000">
                        <a:latin typeface="Roboto"/>
                        <a:ea typeface="Roboto"/>
                        <a:cs typeface="Roboto"/>
                        <a:sym typeface="Roboto"/>
                      </a:endParaRPr>
                    </a:p>
                  </a:txBody>
                  <a:tcPr marT="91425" marB="91425" marR="91425" marL="91425"/>
                </a:tc>
              </a:tr>
              <a:tr h="359750">
                <a:tc>
                  <a:txBody>
                    <a:bodyPr/>
                    <a:lstStyle/>
                    <a:p>
                      <a:pPr indent="0" lvl="0" marL="0" rtl="0" algn="ctr">
                        <a:spcBef>
                          <a:spcPts val="0"/>
                        </a:spcBef>
                        <a:spcAft>
                          <a:spcPts val="0"/>
                        </a:spcAft>
                        <a:buNone/>
                      </a:pPr>
                      <a:r>
                        <a:rPr b="1" lang="pt-BR" sz="1000">
                          <a:latin typeface="Roboto"/>
                          <a:ea typeface="Roboto"/>
                          <a:cs typeface="Roboto"/>
                          <a:sym typeface="Roboto"/>
                        </a:rPr>
                        <a:t>char</a:t>
                      </a:r>
                      <a:endParaRPr b="1" sz="1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pt-BR" sz="1000">
                          <a:latin typeface="Roboto"/>
                          <a:ea typeface="Roboto"/>
                          <a:cs typeface="Roboto"/>
                          <a:sym typeface="Roboto"/>
                        </a:rPr>
                        <a:t>8 bit</a:t>
                      </a:r>
                      <a:endParaRPr sz="1000">
                        <a:latin typeface="Roboto"/>
                        <a:ea typeface="Roboto"/>
                        <a:cs typeface="Roboto"/>
                        <a:sym typeface="Roboto"/>
                      </a:endParaRPr>
                    </a:p>
                  </a:txBody>
                  <a:tcPr marT="91425" marB="91425" marR="91425" marL="91425"/>
                </a:tc>
              </a:tr>
              <a:tr h="359750">
                <a:tc>
                  <a:txBody>
                    <a:bodyPr/>
                    <a:lstStyle/>
                    <a:p>
                      <a:pPr indent="0" lvl="0" marL="0" rtl="0" algn="ctr">
                        <a:spcBef>
                          <a:spcPts val="0"/>
                        </a:spcBef>
                        <a:spcAft>
                          <a:spcPts val="0"/>
                        </a:spcAft>
                        <a:buNone/>
                      </a:pPr>
                      <a:r>
                        <a:rPr b="1" lang="pt-BR" sz="1000">
                          <a:latin typeface="Roboto"/>
                          <a:ea typeface="Roboto"/>
                          <a:cs typeface="Roboto"/>
                          <a:sym typeface="Roboto"/>
                        </a:rPr>
                        <a:t>unsigned char</a:t>
                      </a:r>
                      <a:endParaRPr b="1" sz="1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pt-BR" sz="1000">
                          <a:latin typeface="Roboto"/>
                          <a:ea typeface="Roboto"/>
                          <a:cs typeface="Roboto"/>
                          <a:sym typeface="Roboto"/>
                        </a:rPr>
                        <a:t>8 bit</a:t>
                      </a:r>
                      <a:endParaRPr sz="1000">
                        <a:latin typeface="Roboto"/>
                        <a:ea typeface="Roboto"/>
                        <a:cs typeface="Roboto"/>
                        <a:sym typeface="Roboto"/>
                      </a:endParaRPr>
                    </a:p>
                  </a:txBody>
                  <a:tcPr marT="91425" marB="91425" marR="91425" marL="91425"/>
                </a:tc>
              </a:tr>
              <a:tr h="425150">
                <a:tc>
                  <a:txBody>
                    <a:bodyPr/>
                    <a:lstStyle/>
                    <a:p>
                      <a:pPr indent="0" lvl="0" marL="0" rtl="0" algn="ctr">
                        <a:spcBef>
                          <a:spcPts val="0"/>
                        </a:spcBef>
                        <a:spcAft>
                          <a:spcPts val="0"/>
                        </a:spcAft>
                        <a:buNone/>
                      </a:pPr>
                      <a:r>
                        <a:rPr b="1" lang="pt-BR" sz="1000">
                          <a:latin typeface="Roboto"/>
                          <a:ea typeface="Roboto"/>
                          <a:cs typeface="Roboto"/>
                          <a:sym typeface="Roboto"/>
                        </a:rPr>
                        <a:t>word</a:t>
                      </a:r>
                      <a:endParaRPr b="1" sz="1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pt-BR" sz="1000">
                          <a:latin typeface="Roboto"/>
                          <a:ea typeface="Roboto"/>
                          <a:cs typeface="Roboto"/>
                          <a:sym typeface="Roboto"/>
                        </a:rPr>
                        <a:t>16 bit</a:t>
                      </a:r>
                      <a:endParaRPr sz="1000">
                        <a:latin typeface="Roboto"/>
                        <a:ea typeface="Roboto"/>
                        <a:cs typeface="Roboto"/>
                        <a:sym typeface="Roboto"/>
                      </a:endParaRPr>
                    </a:p>
                  </a:txBody>
                  <a:tcPr marT="91425" marB="91425" marR="91425" marL="91425"/>
                </a:tc>
              </a:tr>
              <a:tr h="359750">
                <a:tc>
                  <a:txBody>
                    <a:bodyPr/>
                    <a:lstStyle/>
                    <a:p>
                      <a:pPr indent="0" lvl="0" marL="0" rtl="0" algn="ctr">
                        <a:spcBef>
                          <a:spcPts val="0"/>
                        </a:spcBef>
                        <a:spcAft>
                          <a:spcPts val="0"/>
                        </a:spcAft>
                        <a:buNone/>
                      </a:pPr>
                      <a:r>
                        <a:rPr b="1" lang="pt-BR" sz="1000">
                          <a:solidFill>
                            <a:srgbClr val="000000"/>
                          </a:solidFill>
                          <a:latin typeface="Roboto"/>
                          <a:ea typeface="Roboto"/>
                          <a:cs typeface="Roboto"/>
                          <a:sym typeface="Roboto"/>
                        </a:rPr>
                        <a:t>unsigned </a:t>
                      </a:r>
                      <a:r>
                        <a:rPr b="1" lang="pt-BR" sz="1000">
                          <a:latin typeface="Roboto"/>
                          <a:ea typeface="Roboto"/>
                          <a:cs typeface="Roboto"/>
                          <a:sym typeface="Roboto"/>
                        </a:rPr>
                        <a:t>int</a:t>
                      </a:r>
                      <a:endParaRPr b="1" sz="1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pt-BR" sz="1000">
                          <a:latin typeface="Roboto"/>
                          <a:ea typeface="Roboto"/>
                          <a:cs typeface="Roboto"/>
                          <a:sym typeface="Roboto"/>
                        </a:rPr>
                        <a:t>16 bit</a:t>
                      </a:r>
                      <a:endParaRPr sz="1000">
                        <a:latin typeface="Roboto"/>
                        <a:ea typeface="Roboto"/>
                        <a:cs typeface="Roboto"/>
                        <a:sym typeface="Roboto"/>
                      </a:endParaRPr>
                    </a:p>
                  </a:txBody>
                  <a:tcPr marT="91425" marB="91425" marR="91425" marL="91425"/>
                </a:tc>
              </a:tr>
              <a:tr h="359750">
                <a:tc>
                  <a:txBody>
                    <a:bodyPr/>
                    <a:lstStyle/>
                    <a:p>
                      <a:pPr indent="0" lvl="0" marL="0" rtl="0" algn="ctr">
                        <a:spcBef>
                          <a:spcPts val="0"/>
                        </a:spcBef>
                        <a:spcAft>
                          <a:spcPts val="0"/>
                        </a:spcAft>
                        <a:buNone/>
                      </a:pPr>
                      <a:r>
                        <a:rPr b="1" lang="pt-BR" sz="1000">
                          <a:latin typeface="Roboto"/>
                          <a:ea typeface="Roboto"/>
                          <a:cs typeface="Roboto"/>
                          <a:sym typeface="Roboto"/>
                        </a:rPr>
                        <a:t>int</a:t>
                      </a:r>
                      <a:endParaRPr b="1" sz="10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BR" sz="1000">
                          <a:latin typeface="Roboto"/>
                          <a:ea typeface="Roboto"/>
                          <a:cs typeface="Roboto"/>
                          <a:sym typeface="Roboto"/>
                        </a:rPr>
                        <a:t>16 bit</a:t>
                      </a:r>
                      <a:endParaRPr sz="1000">
                        <a:latin typeface="Roboto"/>
                        <a:ea typeface="Roboto"/>
                        <a:cs typeface="Roboto"/>
                        <a:sym typeface="Roboto"/>
                      </a:endParaRPr>
                    </a:p>
                  </a:txBody>
                  <a:tcPr marT="91425" marB="91425" marR="91425" marL="91425"/>
                </a:tc>
              </a:tr>
              <a:tr h="359750">
                <a:tc>
                  <a:txBody>
                    <a:bodyPr/>
                    <a:lstStyle/>
                    <a:p>
                      <a:pPr indent="0" lvl="0" marL="0" rtl="0" algn="ctr">
                        <a:spcBef>
                          <a:spcPts val="0"/>
                        </a:spcBef>
                        <a:spcAft>
                          <a:spcPts val="0"/>
                        </a:spcAft>
                        <a:buNone/>
                      </a:pPr>
                      <a:r>
                        <a:rPr b="1" lang="pt-BR" sz="1000">
                          <a:latin typeface="Roboto"/>
                          <a:ea typeface="Roboto"/>
                          <a:cs typeface="Roboto"/>
                          <a:sym typeface="Roboto"/>
                        </a:rPr>
                        <a:t>unsigned long</a:t>
                      </a:r>
                      <a:endParaRPr b="1" sz="1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BR" sz="1000">
                          <a:latin typeface="Roboto"/>
                          <a:ea typeface="Roboto"/>
                          <a:cs typeface="Roboto"/>
                          <a:sym typeface="Roboto"/>
                        </a:rPr>
                        <a:t>32 bit</a:t>
                      </a:r>
                      <a:endParaRPr sz="1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r>
              <a:tr h="359750">
                <a:tc>
                  <a:txBody>
                    <a:bodyPr/>
                    <a:lstStyle/>
                    <a:p>
                      <a:pPr indent="0" lvl="0" marL="0" rtl="0" algn="ctr">
                        <a:spcBef>
                          <a:spcPts val="0"/>
                        </a:spcBef>
                        <a:spcAft>
                          <a:spcPts val="0"/>
                        </a:spcAft>
                        <a:buNone/>
                      </a:pPr>
                      <a:r>
                        <a:rPr b="1" lang="pt-BR" sz="1000">
                          <a:latin typeface="Roboto"/>
                          <a:ea typeface="Roboto"/>
                          <a:cs typeface="Roboto"/>
                          <a:sym typeface="Roboto"/>
                        </a:rPr>
                        <a:t>long</a:t>
                      </a:r>
                      <a:endParaRPr b="1" sz="1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BR" sz="1000">
                          <a:latin typeface="Roboto"/>
                          <a:ea typeface="Roboto"/>
                          <a:cs typeface="Roboto"/>
                          <a:sym typeface="Roboto"/>
                        </a:rPr>
                        <a:t>32 bit</a:t>
                      </a:r>
                      <a:endParaRPr sz="1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r>
              <a:tr h="359750">
                <a:tc>
                  <a:txBody>
                    <a:bodyPr/>
                    <a:lstStyle/>
                    <a:p>
                      <a:pPr indent="0" lvl="0" marL="0" rtl="0" algn="ctr">
                        <a:spcBef>
                          <a:spcPts val="0"/>
                        </a:spcBef>
                        <a:spcAft>
                          <a:spcPts val="0"/>
                        </a:spcAft>
                        <a:buNone/>
                      </a:pPr>
                      <a:r>
                        <a:rPr b="1" lang="pt-BR" sz="1000">
                          <a:latin typeface="Roboto"/>
                          <a:ea typeface="Roboto"/>
                          <a:cs typeface="Roboto"/>
                          <a:sym typeface="Roboto"/>
                        </a:rPr>
                        <a:t>float</a:t>
                      </a:r>
                      <a:endParaRPr b="1" sz="1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pt-BR" sz="1000">
                          <a:latin typeface="Roboto"/>
                          <a:ea typeface="Roboto"/>
                          <a:cs typeface="Roboto"/>
                          <a:sym typeface="Roboto"/>
                        </a:rPr>
                        <a:t>32 bit</a:t>
                      </a:r>
                      <a:endParaRPr sz="10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5"/>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Tipos de dados que iremos usar agora	</a:t>
            </a:r>
            <a:endParaRPr sz="2590"/>
          </a:p>
        </p:txBody>
      </p:sp>
      <p:sp>
        <p:nvSpPr>
          <p:cNvPr id="328" name="Google Shape;328;p25"/>
          <p:cNvSpPr txBox="1"/>
          <p:nvPr>
            <p:ph idx="2" type="body"/>
          </p:nvPr>
        </p:nvSpPr>
        <p:spPr>
          <a:xfrm>
            <a:off x="0" y="900000"/>
            <a:ext cx="4578900" cy="4244400"/>
          </a:xfrm>
          <a:prstGeom prst="rect">
            <a:avLst/>
          </a:prstGeom>
        </p:spPr>
        <p:txBody>
          <a:bodyPr anchorCtr="0" anchor="t" bIns="360000" lIns="360000" spcFirstLastPara="1" rIns="360000" wrap="square" tIns="360000">
            <a:normAutofit/>
          </a:bodyPr>
          <a:lstStyle/>
          <a:p>
            <a:pPr indent="0" lvl="0" marL="0" rtl="0" algn="just">
              <a:spcBef>
                <a:spcPts val="0"/>
              </a:spcBef>
              <a:spcAft>
                <a:spcPts val="1200"/>
              </a:spcAft>
              <a:buNone/>
            </a:pPr>
            <a:r>
              <a:rPr lang="pt-BR" sz="1800"/>
              <a:t>	</a:t>
            </a:r>
            <a:r>
              <a:rPr lang="pt-BR" sz="2100"/>
              <a:t>Apesar de existir diversos tipos de dados, nós iremos nos ater aos tipos mais comumente utilizados nos projetos, sendo eles bool, int, float, char e string.</a:t>
            </a:r>
            <a:endParaRPr sz="2100"/>
          </a:p>
        </p:txBody>
      </p:sp>
      <p:pic>
        <p:nvPicPr>
          <p:cNvPr id="329" name="Google Shape;329;p25"/>
          <p:cNvPicPr preferRelativeResize="0"/>
          <p:nvPr/>
        </p:nvPicPr>
        <p:blipFill rotWithShape="1">
          <a:blip r:embed="rId3">
            <a:alphaModFix/>
          </a:blip>
          <a:srcRect b="0" l="6564" r="14057" t="0"/>
          <a:stretch/>
        </p:blipFill>
        <p:spPr>
          <a:xfrm>
            <a:off x="4572000" y="900000"/>
            <a:ext cx="4578899" cy="4244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6"/>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solidFill>
                  <a:srgbClr val="1155CC"/>
                </a:solidFill>
              </a:rPr>
              <a:t>bool</a:t>
            </a:r>
            <a:endParaRPr sz="2590">
              <a:solidFill>
                <a:srgbClr val="1155CC"/>
              </a:solidFill>
            </a:endParaRPr>
          </a:p>
        </p:txBody>
      </p:sp>
      <p:sp>
        <p:nvSpPr>
          <p:cNvPr id="335" name="Google Shape;335;p26"/>
          <p:cNvSpPr txBox="1"/>
          <p:nvPr>
            <p:ph idx="2" type="body"/>
          </p:nvPr>
        </p:nvSpPr>
        <p:spPr>
          <a:xfrm>
            <a:off x="4572000" y="899100"/>
            <a:ext cx="4578900" cy="4244400"/>
          </a:xfrm>
          <a:prstGeom prst="rect">
            <a:avLst/>
          </a:prstGeom>
        </p:spPr>
        <p:txBody>
          <a:bodyPr anchorCtr="0" anchor="t" bIns="360000" lIns="360000" spcFirstLastPara="1" rIns="360000" wrap="square" tIns="360000">
            <a:normAutofit/>
          </a:bodyPr>
          <a:lstStyle/>
          <a:p>
            <a:pPr indent="457200" lvl="0" marL="0" rtl="0" algn="just">
              <a:lnSpc>
                <a:spcPct val="121428"/>
              </a:lnSpc>
              <a:spcBef>
                <a:spcPts val="1300"/>
              </a:spcBef>
              <a:spcAft>
                <a:spcPts val="0"/>
              </a:spcAft>
              <a:buClr>
                <a:schemeClr val="dk1"/>
              </a:buClr>
              <a:buSzPts val="1100"/>
              <a:buFont typeface="Arial"/>
              <a:buNone/>
            </a:pPr>
            <a:r>
              <a:rPr lang="pt-BR" sz="2000">
                <a:solidFill>
                  <a:schemeClr val="dk1"/>
                </a:solidFill>
              </a:rPr>
              <a:t>O tipo </a:t>
            </a:r>
            <a:r>
              <a:rPr lang="pt-BR" sz="2000">
                <a:solidFill>
                  <a:srgbClr val="1155CC"/>
                </a:solidFill>
              </a:rPr>
              <a:t>bool</a:t>
            </a:r>
            <a:r>
              <a:rPr lang="pt-BR" sz="2000">
                <a:solidFill>
                  <a:schemeClr val="dk1"/>
                </a:solidFill>
              </a:rPr>
              <a:t> é um tipo de dado utilizado para armazenar um dos dois possíveis valores: </a:t>
            </a:r>
            <a:r>
              <a:rPr lang="pt-BR" sz="2000">
                <a:solidFill>
                  <a:srgbClr val="1155CC"/>
                </a:solidFill>
              </a:rPr>
              <a:t>true</a:t>
            </a:r>
            <a:r>
              <a:rPr lang="pt-BR" sz="2000">
                <a:solidFill>
                  <a:schemeClr val="dk1"/>
                </a:solidFill>
              </a:rPr>
              <a:t> ou </a:t>
            </a:r>
            <a:r>
              <a:rPr lang="pt-BR" sz="2000">
                <a:solidFill>
                  <a:srgbClr val="1155CC"/>
                </a:solidFill>
              </a:rPr>
              <a:t>false</a:t>
            </a:r>
            <a:r>
              <a:rPr lang="pt-BR" sz="2000">
                <a:solidFill>
                  <a:schemeClr val="dk1"/>
                </a:solidFill>
              </a:rPr>
              <a:t>.</a:t>
            </a:r>
            <a:endParaRPr sz="2000">
              <a:solidFill>
                <a:schemeClr val="dk1"/>
              </a:solidFill>
            </a:endParaRPr>
          </a:p>
          <a:p>
            <a:pPr indent="457200" lvl="0" marL="0" rtl="0" algn="just">
              <a:lnSpc>
                <a:spcPct val="121428"/>
              </a:lnSpc>
              <a:spcBef>
                <a:spcPts val="1300"/>
              </a:spcBef>
              <a:spcAft>
                <a:spcPts val="0"/>
              </a:spcAft>
              <a:buClr>
                <a:schemeClr val="dk1"/>
              </a:buClr>
              <a:buSzPts val="1100"/>
              <a:buFont typeface="Arial"/>
              <a:buNone/>
            </a:pPr>
            <a:r>
              <a:rPr lang="pt-BR" sz="2000">
                <a:solidFill>
                  <a:schemeClr val="dk1"/>
                </a:solidFill>
              </a:rPr>
              <a:t>Também pode ser utilizado como um espaço para armazenar o estado </a:t>
            </a:r>
            <a:r>
              <a:rPr lang="pt-BR" sz="2000">
                <a:solidFill>
                  <a:srgbClr val="1155CC"/>
                </a:solidFill>
              </a:rPr>
              <a:t>HIGH </a:t>
            </a:r>
            <a:r>
              <a:rPr lang="pt-BR" sz="2000">
                <a:solidFill>
                  <a:schemeClr val="dk1"/>
                </a:solidFill>
              </a:rPr>
              <a:t>ou o estado </a:t>
            </a:r>
            <a:r>
              <a:rPr lang="pt-BR" sz="2000">
                <a:solidFill>
                  <a:srgbClr val="1155CC"/>
                </a:solidFill>
              </a:rPr>
              <a:t>LOW</a:t>
            </a:r>
            <a:r>
              <a:rPr lang="pt-BR" sz="2000">
                <a:solidFill>
                  <a:schemeClr val="dk1"/>
                </a:solidFill>
              </a:rPr>
              <a:t>.</a:t>
            </a:r>
            <a:endParaRPr sz="2000">
              <a:solidFill>
                <a:schemeClr val="dk1"/>
              </a:solidFill>
            </a:endParaRPr>
          </a:p>
          <a:p>
            <a:pPr indent="0" lvl="0" marL="0" rtl="0" algn="just">
              <a:spcBef>
                <a:spcPts val="0"/>
              </a:spcBef>
              <a:spcAft>
                <a:spcPts val="1200"/>
              </a:spcAft>
              <a:buNone/>
            </a:pPr>
            <a:r>
              <a:t/>
            </a:r>
            <a:endParaRPr sz="2000"/>
          </a:p>
        </p:txBody>
      </p:sp>
      <p:pic>
        <p:nvPicPr>
          <p:cNvPr id="336" name="Google Shape;336;p26"/>
          <p:cNvPicPr preferRelativeResize="0"/>
          <p:nvPr/>
        </p:nvPicPr>
        <p:blipFill>
          <a:blip r:embed="rId3">
            <a:alphaModFix/>
          </a:blip>
          <a:stretch>
            <a:fillRect/>
          </a:stretch>
        </p:blipFill>
        <p:spPr>
          <a:xfrm>
            <a:off x="0" y="899100"/>
            <a:ext cx="4751769" cy="4244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7"/>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solidFill>
                  <a:srgbClr val="1155CC"/>
                </a:solidFill>
              </a:rPr>
              <a:t>int</a:t>
            </a:r>
            <a:endParaRPr sz="2590">
              <a:solidFill>
                <a:srgbClr val="1155CC"/>
              </a:solidFill>
            </a:endParaRPr>
          </a:p>
        </p:txBody>
      </p:sp>
      <p:sp>
        <p:nvSpPr>
          <p:cNvPr id="342" name="Google Shape;342;p27"/>
          <p:cNvSpPr txBox="1"/>
          <p:nvPr>
            <p:ph idx="2" type="body"/>
          </p:nvPr>
        </p:nvSpPr>
        <p:spPr>
          <a:xfrm>
            <a:off x="-106875" y="900000"/>
            <a:ext cx="4578900" cy="4244400"/>
          </a:xfrm>
          <a:prstGeom prst="rect">
            <a:avLst/>
          </a:prstGeom>
        </p:spPr>
        <p:txBody>
          <a:bodyPr anchorCtr="0" anchor="t" bIns="360000" lIns="360000" spcFirstLastPara="1" rIns="360000" wrap="square" tIns="360000">
            <a:normAutofit/>
          </a:bodyPr>
          <a:lstStyle/>
          <a:p>
            <a:pPr indent="457200" lvl="0" marL="0" rtl="0" algn="just">
              <a:lnSpc>
                <a:spcPct val="121428"/>
              </a:lnSpc>
              <a:spcBef>
                <a:spcPts val="1300"/>
              </a:spcBef>
              <a:spcAft>
                <a:spcPts val="0"/>
              </a:spcAft>
              <a:buClr>
                <a:schemeClr val="dk1"/>
              </a:buClr>
              <a:buSzPts val="1100"/>
              <a:buFont typeface="Arial"/>
              <a:buNone/>
            </a:pPr>
            <a:r>
              <a:rPr lang="pt-BR" sz="1900">
                <a:solidFill>
                  <a:schemeClr val="dk1"/>
                </a:solidFill>
              </a:rPr>
              <a:t>O </a:t>
            </a:r>
            <a:r>
              <a:rPr lang="pt-BR" sz="1900">
                <a:solidFill>
                  <a:srgbClr val="1155CC"/>
                </a:solidFill>
              </a:rPr>
              <a:t>int</a:t>
            </a:r>
            <a:r>
              <a:rPr lang="pt-BR" sz="1900">
                <a:solidFill>
                  <a:schemeClr val="dk1"/>
                </a:solidFill>
              </a:rPr>
              <a:t> é o tipo de dado primário para armazenar números inteiro (sem casa decimal).</a:t>
            </a:r>
            <a:endParaRPr sz="1900">
              <a:solidFill>
                <a:schemeClr val="dk1"/>
              </a:solidFill>
            </a:endParaRPr>
          </a:p>
          <a:p>
            <a:pPr indent="457200" lvl="0" marL="0" rtl="0" algn="just">
              <a:lnSpc>
                <a:spcPct val="121428"/>
              </a:lnSpc>
              <a:spcBef>
                <a:spcPts val="1300"/>
              </a:spcBef>
              <a:spcAft>
                <a:spcPts val="0"/>
              </a:spcAft>
              <a:buClr>
                <a:schemeClr val="dk1"/>
              </a:buClr>
              <a:buSzPts val="1100"/>
              <a:buFont typeface="Arial"/>
              <a:buNone/>
            </a:pPr>
            <a:r>
              <a:rPr lang="pt-BR" sz="1900">
                <a:solidFill>
                  <a:schemeClr val="dk1"/>
                </a:solidFill>
              </a:rPr>
              <a:t>Um </a:t>
            </a:r>
            <a:r>
              <a:rPr lang="pt-BR" sz="1900">
                <a:solidFill>
                  <a:srgbClr val="1155CC"/>
                </a:solidFill>
              </a:rPr>
              <a:t>int</a:t>
            </a:r>
            <a:r>
              <a:rPr lang="pt-BR" sz="1900">
                <a:solidFill>
                  <a:schemeClr val="dk1"/>
                </a:solidFill>
              </a:rPr>
              <a:t> pode armazenar qualquer número inteiro entre -32768 até 32767.</a:t>
            </a:r>
            <a:endParaRPr sz="1900">
              <a:solidFill>
                <a:schemeClr val="dk1"/>
              </a:solidFill>
            </a:endParaRPr>
          </a:p>
          <a:p>
            <a:pPr indent="0" lvl="0" marL="0" rtl="0" algn="just">
              <a:spcBef>
                <a:spcPts val="0"/>
              </a:spcBef>
              <a:spcAft>
                <a:spcPts val="1200"/>
              </a:spcAft>
              <a:buNone/>
            </a:pPr>
            <a:r>
              <a:t/>
            </a:r>
            <a:endParaRPr sz="2100"/>
          </a:p>
        </p:txBody>
      </p:sp>
      <p:pic>
        <p:nvPicPr>
          <p:cNvPr id="343" name="Google Shape;343;p27"/>
          <p:cNvPicPr preferRelativeResize="0"/>
          <p:nvPr/>
        </p:nvPicPr>
        <p:blipFill>
          <a:blip r:embed="rId3">
            <a:alphaModFix/>
          </a:blip>
          <a:stretch>
            <a:fillRect/>
          </a:stretch>
        </p:blipFill>
        <p:spPr>
          <a:xfrm>
            <a:off x="4392244" y="900000"/>
            <a:ext cx="4751756" cy="4244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8"/>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solidFill>
                  <a:srgbClr val="1155CC"/>
                </a:solidFill>
              </a:rPr>
              <a:t>float</a:t>
            </a:r>
            <a:endParaRPr sz="2590">
              <a:solidFill>
                <a:srgbClr val="1155CC"/>
              </a:solidFill>
            </a:endParaRPr>
          </a:p>
        </p:txBody>
      </p:sp>
      <p:sp>
        <p:nvSpPr>
          <p:cNvPr id="349" name="Google Shape;349;p28"/>
          <p:cNvSpPr txBox="1"/>
          <p:nvPr>
            <p:ph idx="2" type="body"/>
          </p:nvPr>
        </p:nvSpPr>
        <p:spPr>
          <a:xfrm>
            <a:off x="4572000" y="899100"/>
            <a:ext cx="4578900" cy="4244400"/>
          </a:xfrm>
          <a:prstGeom prst="rect">
            <a:avLst/>
          </a:prstGeom>
        </p:spPr>
        <p:txBody>
          <a:bodyPr anchorCtr="0" anchor="t" bIns="360000" lIns="360000" spcFirstLastPara="1" rIns="360000" wrap="square" tIns="360000">
            <a:normAutofit/>
          </a:bodyPr>
          <a:lstStyle/>
          <a:p>
            <a:pPr indent="457200" lvl="0" marL="0" rtl="0" algn="just">
              <a:lnSpc>
                <a:spcPct val="121428"/>
              </a:lnSpc>
              <a:spcBef>
                <a:spcPts val="1300"/>
              </a:spcBef>
              <a:spcAft>
                <a:spcPts val="0"/>
              </a:spcAft>
              <a:buClr>
                <a:schemeClr val="dk1"/>
              </a:buClr>
              <a:buSzPts val="1100"/>
              <a:buFont typeface="Arial"/>
              <a:buNone/>
            </a:pPr>
            <a:r>
              <a:rPr lang="pt-BR" sz="2000">
                <a:solidFill>
                  <a:schemeClr val="dk1"/>
                </a:solidFill>
              </a:rPr>
              <a:t>O tipo </a:t>
            </a:r>
            <a:r>
              <a:rPr lang="pt-BR" sz="2000">
                <a:solidFill>
                  <a:srgbClr val="1155CC"/>
                </a:solidFill>
              </a:rPr>
              <a:t>float</a:t>
            </a:r>
            <a:r>
              <a:rPr lang="pt-BR" sz="2000">
                <a:solidFill>
                  <a:schemeClr val="dk1"/>
                </a:solidFill>
              </a:rPr>
              <a:t> é utilizado para armazenar números com casas decimais.</a:t>
            </a:r>
            <a:endParaRPr sz="2000">
              <a:solidFill>
                <a:schemeClr val="dk1"/>
              </a:solidFill>
            </a:endParaRPr>
          </a:p>
          <a:p>
            <a:pPr indent="457200" lvl="0" marL="0" rtl="0" algn="just">
              <a:lnSpc>
                <a:spcPct val="121428"/>
              </a:lnSpc>
              <a:spcBef>
                <a:spcPts val="1300"/>
              </a:spcBef>
              <a:spcAft>
                <a:spcPts val="0"/>
              </a:spcAft>
              <a:buClr>
                <a:schemeClr val="dk1"/>
              </a:buClr>
              <a:buSzPts val="1100"/>
              <a:buFont typeface="Arial"/>
              <a:buNone/>
            </a:pPr>
            <a:r>
              <a:rPr lang="pt-BR" sz="2000">
                <a:solidFill>
                  <a:schemeClr val="dk1"/>
                </a:solidFill>
              </a:rPr>
              <a:t>Um </a:t>
            </a:r>
            <a:r>
              <a:rPr lang="pt-BR" sz="2000">
                <a:solidFill>
                  <a:srgbClr val="1155CC"/>
                </a:solidFill>
              </a:rPr>
              <a:t>float</a:t>
            </a:r>
            <a:r>
              <a:rPr lang="pt-BR" sz="2000">
                <a:solidFill>
                  <a:schemeClr val="dk1"/>
                </a:solidFill>
              </a:rPr>
              <a:t> pode armazenar qualquer número com casas decimais entre (-3.4028235^38) e (3.4028235^38) </a:t>
            </a:r>
            <a:endParaRPr sz="2000">
              <a:solidFill>
                <a:schemeClr val="dk1"/>
              </a:solidFill>
            </a:endParaRPr>
          </a:p>
          <a:p>
            <a:pPr indent="0" lvl="0" marL="0" rtl="0" algn="just">
              <a:spcBef>
                <a:spcPts val="0"/>
              </a:spcBef>
              <a:spcAft>
                <a:spcPts val="1200"/>
              </a:spcAft>
              <a:buNone/>
            </a:pPr>
            <a:r>
              <a:t/>
            </a:r>
            <a:endParaRPr sz="2000"/>
          </a:p>
        </p:txBody>
      </p:sp>
      <p:pic>
        <p:nvPicPr>
          <p:cNvPr id="350" name="Google Shape;350;p28"/>
          <p:cNvPicPr preferRelativeResize="0"/>
          <p:nvPr/>
        </p:nvPicPr>
        <p:blipFill>
          <a:blip r:embed="rId3">
            <a:alphaModFix/>
          </a:blip>
          <a:stretch>
            <a:fillRect/>
          </a:stretch>
        </p:blipFill>
        <p:spPr>
          <a:xfrm>
            <a:off x="0" y="915900"/>
            <a:ext cx="4751769" cy="4244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11"/>
          <p:cNvPicPr preferRelativeResize="0"/>
          <p:nvPr/>
        </p:nvPicPr>
        <p:blipFill>
          <a:blip r:embed="rId3">
            <a:alphaModFix/>
          </a:blip>
          <a:stretch>
            <a:fillRect/>
          </a:stretch>
        </p:blipFill>
        <p:spPr>
          <a:xfrm>
            <a:off x="2413343" y="892147"/>
            <a:ext cx="1953482" cy="4244400"/>
          </a:xfrm>
          <a:prstGeom prst="rect">
            <a:avLst/>
          </a:prstGeom>
          <a:noFill/>
          <a:ln>
            <a:noFill/>
          </a:ln>
        </p:spPr>
      </p:pic>
      <p:sp>
        <p:nvSpPr>
          <p:cNvPr id="230" name="Google Shape;230;p11"/>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Resumo da aula anterior</a:t>
            </a:r>
            <a:endParaRPr sz="2590"/>
          </a:p>
        </p:txBody>
      </p:sp>
      <p:pic>
        <p:nvPicPr>
          <p:cNvPr id="231" name="Google Shape;231;p11"/>
          <p:cNvPicPr preferRelativeResize="0"/>
          <p:nvPr/>
        </p:nvPicPr>
        <p:blipFill>
          <a:blip r:embed="rId4">
            <a:alphaModFix/>
          </a:blip>
          <a:stretch>
            <a:fillRect/>
          </a:stretch>
        </p:blipFill>
        <p:spPr>
          <a:xfrm rot="1680748">
            <a:off x="-934850" y="2668650"/>
            <a:ext cx="2795700" cy="2329750"/>
          </a:xfrm>
          <a:prstGeom prst="rect">
            <a:avLst/>
          </a:prstGeom>
          <a:noFill/>
          <a:ln>
            <a:noFill/>
          </a:ln>
        </p:spPr>
      </p:pic>
      <p:pic>
        <p:nvPicPr>
          <p:cNvPr id="232" name="Google Shape;232;p11"/>
          <p:cNvPicPr preferRelativeResize="0"/>
          <p:nvPr/>
        </p:nvPicPr>
        <p:blipFill>
          <a:blip r:embed="rId5">
            <a:alphaModFix/>
          </a:blip>
          <a:stretch>
            <a:fillRect/>
          </a:stretch>
        </p:blipFill>
        <p:spPr>
          <a:xfrm rot="297825">
            <a:off x="601175" y="797825"/>
            <a:ext cx="2433775" cy="2433775"/>
          </a:xfrm>
          <a:prstGeom prst="rect">
            <a:avLst/>
          </a:prstGeom>
          <a:noFill/>
          <a:ln>
            <a:noFill/>
          </a:ln>
        </p:spPr>
      </p:pic>
      <p:pic>
        <p:nvPicPr>
          <p:cNvPr id="233" name="Google Shape;233;p11"/>
          <p:cNvPicPr preferRelativeResize="0"/>
          <p:nvPr/>
        </p:nvPicPr>
        <p:blipFill>
          <a:blip r:embed="rId6">
            <a:alphaModFix/>
          </a:blip>
          <a:stretch>
            <a:fillRect/>
          </a:stretch>
        </p:blipFill>
        <p:spPr>
          <a:xfrm>
            <a:off x="4366835" y="885200"/>
            <a:ext cx="4777165" cy="4258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9"/>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solidFill>
                  <a:srgbClr val="1155CC"/>
                </a:solidFill>
              </a:rPr>
              <a:t>unsigned</a:t>
            </a:r>
            <a:endParaRPr sz="2590">
              <a:solidFill>
                <a:srgbClr val="1155CC"/>
              </a:solidFill>
            </a:endParaRPr>
          </a:p>
        </p:txBody>
      </p:sp>
      <p:sp>
        <p:nvSpPr>
          <p:cNvPr id="356" name="Google Shape;356;p29"/>
          <p:cNvSpPr txBox="1"/>
          <p:nvPr>
            <p:ph idx="2" type="body"/>
          </p:nvPr>
        </p:nvSpPr>
        <p:spPr>
          <a:xfrm>
            <a:off x="-146950" y="900000"/>
            <a:ext cx="4578900" cy="4244400"/>
          </a:xfrm>
          <a:prstGeom prst="rect">
            <a:avLst/>
          </a:prstGeom>
        </p:spPr>
        <p:txBody>
          <a:bodyPr anchorCtr="0" anchor="t" bIns="360000" lIns="360000" spcFirstLastPara="1" rIns="360000" wrap="square" tIns="360000">
            <a:noAutofit/>
          </a:bodyPr>
          <a:lstStyle/>
          <a:p>
            <a:pPr indent="457200" lvl="0" marL="0" rtl="0" algn="just">
              <a:lnSpc>
                <a:spcPct val="121428"/>
              </a:lnSpc>
              <a:spcBef>
                <a:spcPts val="1300"/>
              </a:spcBef>
              <a:spcAft>
                <a:spcPts val="0"/>
              </a:spcAft>
              <a:buClr>
                <a:schemeClr val="dk1"/>
              </a:buClr>
              <a:buSzPts val="1100"/>
              <a:buFont typeface="Arial"/>
              <a:buNone/>
            </a:pPr>
            <a:r>
              <a:rPr lang="pt-BR" sz="1800">
                <a:solidFill>
                  <a:schemeClr val="dk1"/>
                </a:solidFill>
              </a:rPr>
              <a:t>Alguns tipos numéricos, como o </a:t>
            </a:r>
            <a:r>
              <a:rPr lang="pt-BR" sz="1800">
                <a:solidFill>
                  <a:srgbClr val="1155CC"/>
                </a:solidFill>
              </a:rPr>
              <a:t>int</a:t>
            </a:r>
            <a:r>
              <a:rPr lang="pt-BR" sz="1800">
                <a:solidFill>
                  <a:schemeClr val="dk1"/>
                </a:solidFill>
              </a:rPr>
              <a:t>, possuem uma variação onde não é reservado espaço para os números negativos.</a:t>
            </a:r>
            <a:endParaRPr sz="1800">
              <a:solidFill>
                <a:schemeClr val="dk1"/>
              </a:solidFill>
            </a:endParaRPr>
          </a:p>
          <a:p>
            <a:pPr indent="457200" lvl="0" marL="0" rtl="0" algn="just">
              <a:lnSpc>
                <a:spcPct val="121428"/>
              </a:lnSpc>
              <a:spcBef>
                <a:spcPts val="1300"/>
              </a:spcBef>
              <a:spcAft>
                <a:spcPts val="0"/>
              </a:spcAft>
              <a:buClr>
                <a:schemeClr val="dk1"/>
              </a:buClr>
              <a:buSzPts val="1100"/>
              <a:buFont typeface="Arial"/>
              <a:buNone/>
            </a:pPr>
            <a:r>
              <a:rPr lang="pt-BR" sz="1800">
                <a:solidFill>
                  <a:schemeClr val="dk1"/>
                </a:solidFill>
              </a:rPr>
              <a:t>Neste cenário, alcance de um </a:t>
            </a:r>
            <a:r>
              <a:rPr lang="pt-BR" sz="1800">
                <a:solidFill>
                  <a:srgbClr val="1155CC"/>
                </a:solidFill>
              </a:rPr>
              <a:t>unsigned int</a:t>
            </a:r>
            <a:r>
              <a:rPr lang="pt-BR" sz="1800">
                <a:solidFill>
                  <a:schemeClr val="dk1"/>
                </a:solidFill>
              </a:rPr>
              <a:t> pode ir de 0 até 65535.</a:t>
            </a:r>
            <a:endParaRPr sz="1800">
              <a:solidFill>
                <a:schemeClr val="dk1"/>
              </a:solidFill>
            </a:endParaRPr>
          </a:p>
          <a:p>
            <a:pPr indent="457200" lvl="0" marL="0" rtl="0" algn="just">
              <a:lnSpc>
                <a:spcPct val="121428"/>
              </a:lnSpc>
              <a:spcBef>
                <a:spcPts val="1300"/>
              </a:spcBef>
              <a:spcAft>
                <a:spcPts val="0"/>
              </a:spcAft>
              <a:buNone/>
            </a:pPr>
            <a:r>
              <a:rPr lang="pt-BR" sz="1800">
                <a:solidFill>
                  <a:schemeClr val="dk1"/>
                </a:solidFill>
              </a:rPr>
              <a:t>Então é possível trabalhar com números muito grandes sem preocupar-se.</a:t>
            </a:r>
            <a:endParaRPr sz="2000"/>
          </a:p>
        </p:txBody>
      </p:sp>
      <p:pic>
        <p:nvPicPr>
          <p:cNvPr id="357" name="Google Shape;357;p29"/>
          <p:cNvPicPr preferRelativeResize="0"/>
          <p:nvPr/>
        </p:nvPicPr>
        <p:blipFill>
          <a:blip r:embed="rId3">
            <a:alphaModFix/>
          </a:blip>
          <a:stretch>
            <a:fillRect/>
          </a:stretch>
        </p:blipFill>
        <p:spPr>
          <a:xfrm>
            <a:off x="4360465" y="900000"/>
            <a:ext cx="4783535" cy="4244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0"/>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solidFill>
                  <a:srgbClr val="1155CC"/>
                </a:solidFill>
              </a:rPr>
              <a:t>char</a:t>
            </a:r>
            <a:endParaRPr sz="2590">
              <a:solidFill>
                <a:srgbClr val="1155CC"/>
              </a:solidFill>
            </a:endParaRPr>
          </a:p>
        </p:txBody>
      </p:sp>
      <p:sp>
        <p:nvSpPr>
          <p:cNvPr id="363" name="Google Shape;363;p30"/>
          <p:cNvSpPr txBox="1"/>
          <p:nvPr>
            <p:ph idx="2" type="body"/>
          </p:nvPr>
        </p:nvSpPr>
        <p:spPr>
          <a:xfrm>
            <a:off x="4572000" y="899100"/>
            <a:ext cx="4578900" cy="4244400"/>
          </a:xfrm>
          <a:prstGeom prst="rect">
            <a:avLst/>
          </a:prstGeom>
        </p:spPr>
        <p:txBody>
          <a:bodyPr anchorCtr="0" anchor="t" bIns="360000" lIns="360000" spcFirstLastPara="1" rIns="360000" wrap="square" tIns="360000">
            <a:normAutofit/>
          </a:bodyPr>
          <a:lstStyle/>
          <a:p>
            <a:pPr indent="457200" lvl="0" marL="0" rtl="0" algn="just">
              <a:lnSpc>
                <a:spcPct val="121428"/>
              </a:lnSpc>
              <a:spcBef>
                <a:spcPts val="1300"/>
              </a:spcBef>
              <a:spcAft>
                <a:spcPts val="0"/>
              </a:spcAft>
              <a:buClr>
                <a:schemeClr val="dk1"/>
              </a:buClr>
              <a:buSzPts val="1100"/>
              <a:buFont typeface="Arial"/>
              <a:buNone/>
            </a:pPr>
            <a:r>
              <a:rPr lang="pt-BR" sz="2000">
                <a:solidFill>
                  <a:schemeClr val="dk1"/>
                </a:solidFill>
              </a:rPr>
              <a:t>O tipo de dados </a:t>
            </a:r>
            <a:r>
              <a:rPr lang="pt-BR" sz="2000">
                <a:solidFill>
                  <a:srgbClr val="1155CC"/>
                </a:solidFill>
              </a:rPr>
              <a:t>char</a:t>
            </a:r>
            <a:r>
              <a:rPr lang="pt-BR" sz="2000">
                <a:solidFill>
                  <a:schemeClr val="dk1"/>
                </a:solidFill>
              </a:rPr>
              <a:t> é utilizado para guardar caracteres. </a:t>
            </a:r>
            <a:endParaRPr sz="2000">
              <a:solidFill>
                <a:schemeClr val="dk1"/>
              </a:solidFill>
            </a:endParaRPr>
          </a:p>
          <a:p>
            <a:pPr indent="457200" lvl="0" marL="0" rtl="0" algn="just">
              <a:lnSpc>
                <a:spcPct val="121428"/>
              </a:lnSpc>
              <a:spcBef>
                <a:spcPts val="1300"/>
              </a:spcBef>
              <a:spcAft>
                <a:spcPts val="0"/>
              </a:spcAft>
              <a:buClr>
                <a:schemeClr val="dk1"/>
              </a:buClr>
              <a:buSzPts val="1100"/>
              <a:buFont typeface="Arial"/>
              <a:buNone/>
            </a:pPr>
            <a:r>
              <a:rPr lang="pt-BR" sz="2000">
                <a:solidFill>
                  <a:schemeClr val="dk1"/>
                </a:solidFill>
              </a:rPr>
              <a:t>Um caractere é representado por aspas simples, como em ‘a’, enquanto uma string (sequência de caracteres) é representada com aspas duplas, como em “batatinha”</a:t>
            </a:r>
            <a:endParaRPr sz="2000">
              <a:solidFill>
                <a:schemeClr val="dk1"/>
              </a:solidFill>
            </a:endParaRPr>
          </a:p>
          <a:p>
            <a:pPr indent="0" lvl="0" marL="0" rtl="0" algn="just">
              <a:spcBef>
                <a:spcPts val="0"/>
              </a:spcBef>
              <a:spcAft>
                <a:spcPts val="1200"/>
              </a:spcAft>
              <a:buNone/>
            </a:pPr>
            <a:r>
              <a:t/>
            </a:r>
            <a:endParaRPr sz="2000"/>
          </a:p>
        </p:txBody>
      </p:sp>
      <p:pic>
        <p:nvPicPr>
          <p:cNvPr id="364" name="Google Shape;364;p30"/>
          <p:cNvPicPr preferRelativeResize="0"/>
          <p:nvPr/>
        </p:nvPicPr>
        <p:blipFill>
          <a:blip r:embed="rId3">
            <a:alphaModFix/>
          </a:blip>
          <a:stretch>
            <a:fillRect/>
          </a:stretch>
        </p:blipFill>
        <p:spPr>
          <a:xfrm>
            <a:off x="0" y="899104"/>
            <a:ext cx="4783546" cy="4244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1"/>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solidFill>
                  <a:srgbClr val="1155CC"/>
                </a:solidFill>
              </a:rPr>
              <a:t>char</a:t>
            </a:r>
            <a:endParaRPr sz="2590">
              <a:solidFill>
                <a:srgbClr val="1155CC"/>
              </a:solidFill>
            </a:endParaRPr>
          </a:p>
        </p:txBody>
      </p:sp>
      <p:sp>
        <p:nvSpPr>
          <p:cNvPr id="370" name="Google Shape;370;p31"/>
          <p:cNvSpPr txBox="1"/>
          <p:nvPr>
            <p:ph idx="2" type="body"/>
          </p:nvPr>
        </p:nvSpPr>
        <p:spPr>
          <a:xfrm>
            <a:off x="-138275" y="899100"/>
            <a:ext cx="4578900" cy="4244400"/>
          </a:xfrm>
          <a:prstGeom prst="rect">
            <a:avLst/>
          </a:prstGeom>
        </p:spPr>
        <p:txBody>
          <a:bodyPr anchorCtr="0" anchor="t" bIns="360000" lIns="360000" spcFirstLastPara="1" rIns="360000" wrap="square" tIns="360000">
            <a:normAutofit/>
          </a:bodyPr>
          <a:lstStyle/>
          <a:p>
            <a:pPr indent="457200" lvl="0" marL="0" rtl="0" algn="just">
              <a:lnSpc>
                <a:spcPct val="121428"/>
              </a:lnSpc>
              <a:spcBef>
                <a:spcPts val="1300"/>
              </a:spcBef>
              <a:spcAft>
                <a:spcPts val="0"/>
              </a:spcAft>
              <a:buClr>
                <a:schemeClr val="dk1"/>
              </a:buClr>
              <a:buSzPts val="1100"/>
              <a:buFont typeface="Arial"/>
              <a:buNone/>
            </a:pPr>
            <a:r>
              <a:rPr lang="pt-BR" sz="1900">
                <a:solidFill>
                  <a:schemeClr val="dk1"/>
                </a:solidFill>
              </a:rPr>
              <a:t>A </a:t>
            </a:r>
            <a:r>
              <a:rPr lang="pt-BR" sz="1900">
                <a:solidFill>
                  <a:srgbClr val="1155CC"/>
                </a:solidFill>
              </a:rPr>
              <a:t>String</a:t>
            </a:r>
            <a:r>
              <a:rPr lang="pt-BR" sz="1900">
                <a:solidFill>
                  <a:schemeClr val="dk1"/>
                </a:solidFill>
              </a:rPr>
              <a:t> é o nome dado a uma sequência ordenada de caracteres, também conhecido como texto.</a:t>
            </a:r>
            <a:endParaRPr sz="1900">
              <a:solidFill>
                <a:schemeClr val="dk1"/>
              </a:solidFill>
            </a:endParaRPr>
          </a:p>
          <a:p>
            <a:pPr indent="457200" lvl="0" marL="0" rtl="0" algn="just">
              <a:lnSpc>
                <a:spcPct val="121428"/>
              </a:lnSpc>
              <a:spcBef>
                <a:spcPts val="1300"/>
              </a:spcBef>
              <a:spcAft>
                <a:spcPts val="0"/>
              </a:spcAft>
              <a:buClr>
                <a:schemeClr val="dk1"/>
              </a:buClr>
              <a:buSzPts val="1100"/>
              <a:buFont typeface="Arial"/>
              <a:buNone/>
            </a:pPr>
            <a:r>
              <a:rPr lang="pt-BR" sz="1900">
                <a:solidFill>
                  <a:schemeClr val="dk1"/>
                </a:solidFill>
              </a:rPr>
              <a:t>Há duas maneira de representar strings: ou pelo tipo </a:t>
            </a:r>
            <a:r>
              <a:rPr lang="pt-BR" sz="1900">
                <a:solidFill>
                  <a:srgbClr val="1155CC"/>
                </a:solidFill>
              </a:rPr>
              <a:t>String</a:t>
            </a:r>
            <a:r>
              <a:rPr lang="pt-BR" sz="1900">
                <a:solidFill>
                  <a:schemeClr val="dk1"/>
                </a:solidFill>
              </a:rPr>
              <a:t>, ou como um array (sequência) de caracteres.</a:t>
            </a:r>
            <a:endParaRPr sz="1900">
              <a:solidFill>
                <a:schemeClr val="dk1"/>
              </a:solidFill>
            </a:endParaRPr>
          </a:p>
          <a:p>
            <a:pPr indent="0" lvl="0" marL="0" rtl="0" algn="just">
              <a:spcBef>
                <a:spcPts val="0"/>
              </a:spcBef>
              <a:spcAft>
                <a:spcPts val="1200"/>
              </a:spcAft>
              <a:buNone/>
            </a:pPr>
            <a:r>
              <a:t/>
            </a:r>
            <a:endParaRPr sz="1900">
              <a:solidFill>
                <a:schemeClr val="dk1"/>
              </a:solidFill>
            </a:endParaRPr>
          </a:p>
        </p:txBody>
      </p:sp>
      <p:pic>
        <p:nvPicPr>
          <p:cNvPr id="371" name="Google Shape;371;p31"/>
          <p:cNvPicPr preferRelativeResize="0"/>
          <p:nvPr/>
        </p:nvPicPr>
        <p:blipFill>
          <a:blip r:embed="rId3">
            <a:alphaModFix/>
          </a:blip>
          <a:stretch>
            <a:fillRect/>
          </a:stretch>
        </p:blipFill>
        <p:spPr>
          <a:xfrm>
            <a:off x="4360475" y="899100"/>
            <a:ext cx="4783535" cy="4244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2"/>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Alguma Dúvida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3"/>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Sensor de Temperatura e Umidade</a:t>
            </a:r>
            <a:endParaRPr sz="2590"/>
          </a:p>
        </p:txBody>
      </p:sp>
      <p:sp>
        <p:nvSpPr>
          <p:cNvPr id="382" name="Google Shape;382;p33"/>
          <p:cNvSpPr txBox="1"/>
          <p:nvPr>
            <p:ph idx="2" type="body"/>
          </p:nvPr>
        </p:nvSpPr>
        <p:spPr>
          <a:xfrm>
            <a:off x="4315200" y="899100"/>
            <a:ext cx="4828800" cy="4244400"/>
          </a:xfrm>
          <a:prstGeom prst="rect">
            <a:avLst/>
          </a:prstGeom>
        </p:spPr>
        <p:txBody>
          <a:bodyPr anchorCtr="0" anchor="t" bIns="360000" lIns="360000" spcFirstLastPara="1" rIns="360000" wrap="square" tIns="360000">
            <a:noAutofit/>
          </a:bodyPr>
          <a:lstStyle/>
          <a:p>
            <a:pPr indent="457200" lvl="0" marL="0" rtl="0" algn="just">
              <a:lnSpc>
                <a:spcPct val="121428"/>
              </a:lnSpc>
              <a:spcBef>
                <a:spcPts val="1300"/>
              </a:spcBef>
              <a:spcAft>
                <a:spcPts val="0"/>
              </a:spcAft>
              <a:buClr>
                <a:schemeClr val="dk1"/>
              </a:buClr>
              <a:buSzPts val="1100"/>
              <a:buFont typeface="Arial"/>
              <a:buNone/>
            </a:pPr>
            <a:r>
              <a:rPr lang="pt-BR" sz="1700">
                <a:solidFill>
                  <a:schemeClr val="dk1"/>
                </a:solidFill>
              </a:rPr>
              <a:t>O sensor possui um Termistor que mede a temperatura (a cada grau existe uma diferença na resistência de 100Ω).</a:t>
            </a:r>
            <a:endParaRPr sz="1700">
              <a:solidFill>
                <a:schemeClr val="dk1"/>
              </a:solidFill>
            </a:endParaRPr>
          </a:p>
          <a:p>
            <a:pPr indent="457200" lvl="0" marL="0" rtl="0" algn="just">
              <a:lnSpc>
                <a:spcPct val="121428"/>
              </a:lnSpc>
              <a:spcBef>
                <a:spcPts val="1300"/>
              </a:spcBef>
              <a:spcAft>
                <a:spcPts val="0"/>
              </a:spcAft>
              <a:buClr>
                <a:schemeClr val="dk1"/>
              </a:buClr>
              <a:buSzPts val="1100"/>
              <a:buFont typeface="Arial"/>
              <a:buNone/>
            </a:pPr>
            <a:r>
              <a:rPr lang="pt-BR" sz="1700">
                <a:solidFill>
                  <a:schemeClr val="dk1"/>
                </a:solidFill>
              </a:rPr>
              <a:t>Para a parte de umidade o sensor descobre o valor através de dois eletrodos separado por um material retentor de umidade, como o valor da resistência é alterado conforme a umidade é possível calcular através de uma fórmula.</a:t>
            </a:r>
            <a:endParaRPr sz="1700">
              <a:solidFill>
                <a:schemeClr val="dk1"/>
              </a:solidFill>
            </a:endParaRPr>
          </a:p>
          <a:p>
            <a:pPr indent="457200" lvl="0" marL="0" rtl="0" algn="just">
              <a:lnSpc>
                <a:spcPct val="121428"/>
              </a:lnSpc>
              <a:spcBef>
                <a:spcPts val="1300"/>
              </a:spcBef>
              <a:spcAft>
                <a:spcPts val="0"/>
              </a:spcAft>
              <a:buClr>
                <a:schemeClr val="dk1"/>
              </a:buClr>
              <a:buSzPts val="1100"/>
              <a:buFont typeface="Arial"/>
              <a:buNone/>
            </a:pPr>
            <a:r>
              <a:rPr lang="pt-BR" sz="1700">
                <a:solidFill>
                  <a:srgbClr val="FF0000"/>
                </a:solidFill>
              </a:rPr>
              <a:t>*não conectar o sensor ao contrário*</a:t>
            </a:r>
            <a:endParaRPr sz="1700">
              <a:solidFill>
                <a:srgbClr val="FF0000"/>
              </a:solidFill>
            </a:endParaRPr>
          </a:p>
          <a:p>
            <a:pPr indent="0" lvl="0" marL="0" rtl="0" algn="just">
              <a:lnSpc>
                <a:spcPct val="105000"/>
              </a:lnSpc>
              <a:spcBef>
                <a:spcPts val="0"/>
              </a:spcBef>
              <a:spcAft>
                <a:spcPts val="1200"/>
              </a:spcAft>
              <a:buNone/>
            </a:pPr>
            <a:r>
              <a:t/>
            </a:r>
            <a:endParaRPr sz="1700"/>
          </a:p>
        </p:txBody>
      </p:sp>
      <p:pic>
        <p:nvPicPr>
          <p:cNvPr id="383" name="Google Shape;383;p33"/>
          <p:cNvPicPr preferRelativeResize="0"/>
          <p:nvPr/>
        </p:nvPicPr>
        <p:blipFill rotWithShape="1">
          <a:blip r:embed="rId3">
            <a:alphaModFix/>
          </a:blip>
          <a:srcRect b="17129" l="11894" r="0" t="0"/>
          <a:stretch/>
        </p:blipFill>
        <p:spPr>
          <a:xfrm>
            <a:off x="0" y="1052813"/>
            <a:ext cx="4315200" cy="39369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4"/>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Como saber qual é o valor dos dados</a:t>
            </a:r>
            <a:r>
              <a:rPr lang="pt-BR" sz="2590"/>
              <a:t> ?</a:t>
            </a:r>
            <a:endParaRPr sz="2590"/>
          </a:p>
        </p:txBody>
      </p:sp>
      <p:sp>
        <p:nvSpPr>
          <p:cNvPr id="389" name="Google Shape;389;p34"/>
          <p:cNvSpPr txBox="1"/>
          <p:nvPr>
            <p:ph idx="2" type="body"/>
          </p:nvPr>
        </p:nvSpPr>
        <p:spPr>
          <a:xfrm>
            <a:off x="4694850" y="899100"/>
            <a:ext cx="4456200" cy="4244400"/>
          </a:xfrm>
          <a:prstGeom prst="rect">
            <a:avLst/>
          </a:prstGeom>
        </p:spPr>
        <p:txBody>
          <a:bodyPr anchorCtr="0" anchor="t" bIns="360000" lIns="360000" spcFirstLastPara="1" rIns="360000" wrap="square" tIns="360000">
            <a:normAutofit/>
          </a:bodyPr>
          <a:lstStyle/>
          <a:p>
            <a:pPr indent="0" lvl="0" marL="0" rtl="0" algn="just">
              <a:spcBef>
                <a:spcPts val="0"/>
              </a:spcBef>
              <a:spcAft>
                <a:spcPts val="1200"/>
              </a:spcAft>
              <a:buNone/>
            </a:pPr>
            <a:r>
              <a:rPr lang="pt-BR" sz="1800"/>
              <a:t>	</a:t>
            </a:r>
            <a:r>
              <a:rPr lang="pt-BR" sz="2000">
                <a:solidFill>
                  <a:schemeClr val="dk1"/>
                </a:solidFill>
              </a:rPr>
              <a:t>Em</a:t>
            </a:r>
            <a:r>
              <a:rPr lang="pt-BR" sz="2000">
                <a:solidFill>
                  <a:schemeClr val="dk1"/>
                </a:solidFill>
              </a:rPr>
              <a:t> nossa aula vamos falar de uma das funções importantes do Arduino, sendo ela a utilização do serial do arduino para o recebimento de dados e comunicação.</a:t>
            </a:r>
            <a:endParaRPr sz="2000"/>
          </a:p>
        </p:txBody>
      </p:sp>
      <p:pic>
        <p:nvPicPr>
          <p:cNvPr id="390" name="Google Shape;390;p34"/>
          <p:cNvPicPr preferRelativeResize="0"/>
          <p:nvPr/>
        </p:nvPicPr>
        <p:blipFill>
          <a:blip r:embed="rId3">
            <a:alphaModFix/>
          </a:blip>
          <a:stretch>
            <a:fillRect/>
          </a:stretch>
        </p:blipFill>
        <p:spPr>
          <a:xfrm>
            <a:off x="0" y="895825"/>
            <a:ext cx="4694849" cy="4244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5"/>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Comunicação Serial</a:t>
            </a:r>
            <a:endParaRPr sz="2590"/>
          </a:p>
        </p:txBody>
      </p:sp>
      <p:sp>
        <p:nvSpPr>
          <p:cNvPr id="396" name="Google Shape;396;p35"/>
          <p:cNvSpPr txBox="1"/>
          <p:nvPr>
            <p:ph idx="2" type="body"/>
          </p:nvPr>
        </p:nvSpPr>
        <p:spPr>
          <a:xfrm>
            <a:off x="4572000" y="899100"/>
            <a:ext cx="4578900" cy="4244400"/>
          </a:xfrm>
          <a:prstGeom prst="rect">
            <a:avLst/>
          </a:prstGeom>
        </p:spPr>
        <p:txBody>
          <a:bodyPr anchorCtr="0" anchor="t" bIns="360000" lIns="360000" spcFirstLastPara="1" rIns="360000" wrap="square" tIns="360000">
            <a:normAutofit lnSpcReduction="10000"/>
          </a:bodyPr>
          <a:lstStyle/>
          <a:p>
            <a:pPr indent="457200" lvl="0" marL="0" rtl="0" algn="just">
              <a:lnSpc>
                <a:spcPct val="121428"/>
              </a:lnSpc>
              <a:spcBef>
                <a:spcPts val="1300"/>
              </a:spcBef>
              <a:spcAft>
                <a:spcPts val="0"/>
              </a:spcAft>
              <a:buClr>
                <a:schemeClr val="dk1"/>
              </a:buClr>
              <a:buSzPts val="1100"/>
              <a:buFont typeface="Arial"/>
              <a:buNone/>
            </a:pPr>
            <a:r>
              <a:rPr lang="pt-BR" sz="1800">
                <a:solidFill>
                  <a:schemeClr val="dk1"/>
                </a:solidFill>
              </a:rPr>
              <a:t>Para a utilização da comunicação serial o Arduino precisa estar conectado diretamente no arduino, para configurar basta ditar no </a:t>
            </a:r>
            <a:r>
              <a:rPr lang="pt-BR" sz="1800">
                <a:solidFill>
                  <a:srgbClr val="1155CC"/>
                </a:solidFill>
              </a:rPr>
              <a:t>void </a:t>
            </a:r>
            <a:r>
              <a:rPr lang="pt-BR" sz="1800">
                <a:solidFill>
                  <a:srgbClr val="38761D"/>
                </a:solidFill>
              </a:rPr>
              <a:t>setup</a:t>
            </a:r>
            <a:r>
              <a:rPr lang="pt-BR" sz="1800">
                <a:solidFill>
                  <a:schemeClr val="dk1"/>
                </a:solidFill>
              </a:rPr>
              <a:t>() :</a:t>
            </a:r>
            <a:endParaRPr sz="1800">
              <a:solidFill>
                <a:schemeClr val="dk1"/>
              </a:solidFill>
            </a:endParaRPr>
          </a:p>
          <a:p>
            <a:pPr indent="457200" lvl="0" marL="0" rtl="0" algn="just">
              <a:lnSpc>
                <a:spcPct val="121428"/>
              </a:lnSpc>
              <a:spcBef>
                <a:spcPts val="1300"/>
              </a:spcBef>
              <a:spcAft>
                <a:spcPts val="0"/>
              </a:spcAft>
              <a:buClr>
                <a:schemeClr val="dk1"/>
              </a:buClr>
              <a:buSzPts val="1100"/>
              <a:buFont typeface="Arial"/>
              <a:buNone/>
            </a:pPr>
            <a:r>
              <a:rPr lang="pt-BR" sz="1800">
                <a:solidFill>
                  <a:srgbClr val="B45F06"/>
                </a:solidFill>
              </a:rPr>
              <a:t>Serial</a:t>
            </a:r>
            <a:r>
              <a:rPr lang="pt-BR" sz="1800">
                <a:solidFill>
                  <a:schemeClr val="dk1"/>
                </a:solidFill>
              </a:rPr>
              <a:t>.</a:t>
            </a:r>
            <a:r>
              <a:rPr lang="pt-BR" sz="1800">
                <a:solidFill>
                  <a:srgbClr val="B45F06"/>
                </a:solidFill>
              </a:rPr>
              <a:t>begin</a:t>
            </a:r>
            <a:r>
              <a:rPr lang="pt-BR" sz="1800">
                <a:solidFill>
                  <a:schemeClr val="dk1"/>
                </a:solidFill>
              </a:rPr>
              <a:t>(9600);</a:t>
            </a:r>
            <a:endParaRPr sz="1800">
              <a:solidFill>
                <a:schemeClr val="dk1"/>
              </a:solidFill>
            </a:endParaRPr>
          </a:p>
          <a:p>
            <a:pPr indent="457200" lvl="0" marL="0" rtl="0" algn="just">
              <a:lnSpc>
                <a:spcPct val="121428"/>
              </a:lnSpc>
              <a:spcBef>
                <a:spcPts val="1300"/>
              </a:spcBef>
              <a:spcAft>
                <a:spcPts val="0"/>
              </a:spcAft>
              <a:buClr>
                <a:schemeClr val="dk1"/>
              </a:buClr>
              <a:buSzPts val="1100"/>
              <a:buFont typeface="Arial"/>
              <a:buNone/>
            </a:pPr>
            <a:r>
              <a:rPr lang="pt-BR" sz="1800">
                <a:solidFill>
                  <a:schemeClr val="dk1"/>
                </a:solidFill>
              </a:rPr>
              <a:t>Após isso é só adicionar em seu </a:t>
            </a:r>
            <a:r>
              <a:rPr lang="pt-BR" sz="1800">
                <a:solidFill>
                  <a:srgbClr val="134F5C"/>
                </a:solidFill>
              </a:rPr>
              <a:t>void</a:t>
            </a:r>
            <a:r>
              <a:rPr lang="pt-BR" sz="1800">
                <a:solidFill>
                  <a:schemeClr val="dk1"/>
                </a:solidFill>
              </a:rPr>
              <a:t> </a:t>
            </a:r>
            <a:r>
              <a:rPr lang="pt-BR" sz="1800">
                <a:solidFill>
                  <a:srgbClr val="38761D"/>
                </a:solidFill>
              </a:rPr>
              <a:t>loop</a:t>
            </a:r>
            <a:r>
              <a:rPr lang="pt-BR" sz="1800">
                <a:solidFill>
                  <a:schemeClr val="dk1"/>
                </a:solidFill>
              </a:rPr>
              <a:t>() algo como : </a:t>
            </a:r>
            <a:endParaRPr sz="1800">
              <a:solidFill>
                <a:schemeClr val="dk1"/>
              </a:solidFill>
            </a:endParaRPr>
          </a:p>
          <a:p>
            <a:pPr indent="457200" lvl="0" marL="0" rtl="0" algn="just">
              <a:lnSpc>
                <a:spcPct val="121428"/>
              </a:lnSpc>
              <a:spcBef>
                <a:spcPts val="1300"/>
              </a:spcBef>
              <a:spcAft>
                <a:spcPts val="0"/>
              </a:spcAft>
              <a:buClr>
                <a:schemeClr val="dk1"/>
              </a:buClr>
              <a:buSzPts val="1100"/>
              <a:buFont typeface="Arial"/>
              <a:buNone/>
            </a:pPr>
            <a:r>
              <a:rPr lang="pt-BR" sz="1800">
                <a:solidFill>
                  <a:srgbClr val="B45F06"/>
                </a:solidFill>
              </a:rPr>
              <a:t>Serial</a:t>
            </a:r>
            <a:r>
              <a:rPr lang="pt-BR" sz="1800">
                <a:solidFill>
                  <a:schemeClr val="dk1"/>
                </a:solidFill>
              </a:rPr>
              <a:t>.</a:t>
            </a:r>
            <a:r>
              <a:rPr lang="pt-BR" sz="1800">
                <a:solidFill>
                  <a:srgbClr val="B45F06"/>
                </a:solidFill>
              </a:rPr>
              <a:t>println</a:t>
            </a:r>
            <a:r>
              <a:rPr lang="pt-BR" sz="1800">
                <a:solidFill>
                  <a:schemeClr val="dk1"/>
                </a:solidFill>
              </a:rPr>
              <a:t>(</a:t>
            </a:r>
            <a:r>
              <a:rPr lang="pt-BR" sz="1800">
                <a:solidFill>
                  <a:srgbClr val="38761D"/>
                </a:solidFill>
              </a:rPr>
              <a:t>“algum texto”</a:t>
            </a:r>
            <a:r>
              <a:rPr lang="pt-BR" sz="1800">
                <a:solidFill>
                  <a:schemeClr val="dk1"/>
                </a:solidFill>
              </a:rPr>
              <a:t>);</a:t>
            </a:r>
            <a:endParaRPr sz="1800">
              <a:solidFill>
                <a:schemeClr val="dk1"/>
              </a:solidFill>
            </a:endParaRPr>
          </a:p>
          <a:p>
            <a:pPr indent="0" lvl="0" marL="0" rtl="0" algn="just">
              <a:spcBef>
                <a:spcPts val="0"/>
              </a:spcBef>
              <a:spcAft>
                <a:spcPts val="1200"/>
              </a:spcAft>
              <a:buNone/>
            </a:pPr>
            <a:r>
              <a:t/>
            </a:r>
            <a:endParaRPr sz="1800"/>
          </a:p>
        </p:txBody>
      </p:sp>
      <p:pic>
        <p:nvPicPr>
          <p:cNvPr id="397" name="Google Shape;397;p35"/>
          <p:cNvPicPr preferRelativeResize="0"/>
          <p:nvPr/>
        </p:nvPicPr>
        <p:blipFill>
          <a:blip r:embed="rId3">
            <a:alphaModFix/>
          </a:blip>
          <a:stretch>
            <a:fillRect/>
          </a:stretch>
        </p:blipFill>
        <p:spPr>
          <a:xfrm>
            <a:off x="0" y="2323492"/>
            <a:ext cx="4275125" cy="2820008"/>
          </a:xfrm>
          <a:prstGeom prst="rect">
            <a:avLst/>
          </a:prstGeom>
          <a:noFill/>
          <a:ln>
            <a:noFill/>
          </a:ln>
        </p:spPr>
      </p:pic>
      <p:pic>
        <p:nvPicPr>
          <p:cNvPr id="398" name="Google Shape;398;p35"/>
          <p:cNvPicPr preferRelativeResize="0"/>
          <p:nvPr/>
        </p:nvPicPr>
        <p:blipFill>
          <a:blip r:embed="rId4">
            <a:alphaModFix/>
          </a:blip>
          <a:stretch>
            <a:fillRect/>
          </a:stretch>
        </p:blipFill>
        <p:spPr>
          <a:xfrm>
            <a:off x="0" y="899100"/>
            <a:ext cx="3017252" cy="142440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6"/>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Alguma Dúvida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7"/>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Agora Vamos Para a Prática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8"/>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Exercício</a:t>
            </a:r>
            <a:r>
              <a:rPr lang="pt-BR" sz="2590"/>
              <a:t> 1</a:t>
            </a:r>
            <a:endParaRPr sz="2590"/>
          </a:p>
        </p:txBody>
      </p:sp>
      <p:sp>
        <p:nvSpPr>
          <p:cNvPr id="414" name="Google Shape;414;p38"/>
          <p:cNvSpPr txBox="1"/>
          <p:nvPr>
            <p:ph idx="2" type="body"/>
          </p:nvPr>
        </p:nvSpPr>
        <p:spPr>
          <a:xfrm>
            <a:off x="4315200" y="899100"/>
            <a:ext cx="4828800" cy="4244400"/>
          </a:xfrm>
          <a:prstGeom prst="rect">
            <a:avLst/>
          </a:prstGeom>
        </p:spPr>
        <p:txBody>
          <a:bodyPr anchorCtr="0" anchor="t" bIns="360000" lIns="360000" spcFirstLastPara="1" rIns="360000" wrap="square" tIns="360000">
            <a:noAutofit/>
          </a:bodyPr>
          <a:lstStyle/>
          <a:p>
            <a:pPr indent="457200" lvl="0" marL="0" rtl="0" algn="just">
              <a:lnSpc>
                <a:spcPct val="121428"/>
              </a:lnSpc>
              <a:spcBef>
                <a:spcPts val="1300"/>
              </a:spcBef>
              <a:spcAft>
                <a:spcPts val="0"/>
              </a:spcAft>
              <a:buNone/>
            </a:pPr>
            <a:r>
              <a:rPr lang="pt-BR" sz="1700">
                <a:solidFill>
                  <a:schemeClr val="dk1"/>
                </a:solidFill>
              </a:rPr>
              <a:t>Em um universo paralelo onde certas coisas são invertidas, as pessoas só conseguem enxergar no escuro, durante o dia a escuridão é produzida por um deL. Você sabendo que é possível fazer tal circuito em nosso universo, como tú criaria um circuito elétrico sem programação para fazer uma led acender quando a luminosidade estiver alta ?</a:t>
            </a:r>
            <a:endParaRPr sz="1700">
              <a:solidFill>
                <a:srgbClr val="FF0000"/>
              </a:solidFill>
            </a:endParaRPr>
          </a:p>
          <a:p>
            <a:pPr indent="0" lvl="0" marL="0" rtl="0" algn="just">
              <a:lnSpc>
                <a:spcPct val="105000"/>
              </a:lnSpc>
              <a:spcBef>
                <a:spcPts val="0"/>
              </a:spcBef>
              <a:spcAft>
                <a:spcPts val="1200"/>
              </a:spcAft>
              <a:buNone/>
            </a:pPr>
            <a:r>
              <a:t/>
            </a:r>
            <a:endParaRPr sz="1700"/>
          </a:p>
        </p:txBody>
      </p:sp>
      <p:pic>
        <p:nvPicPr>
          <p:cNvPr id="415" name="Google Shape;415;p38"/>
          <p:cNvPicPr preferRelativeResize="0"/>
          <p:nvPr/>
        </p:nvPicPr>
        <p:blipFill rotWithShape="1">
          <a:blip r:embed="rId3">
            <a:alphaModFix/>
          </a:blip>
          <a:srcRect b="0" l="0" r="14733" t="0"/>
          <a:stretch/>
        </p:blipFill>
        <p:spPr>
          <a:xfrm>
            <a:off x="0" y="899100"/>
            <a:ext cx="4235049" cy="4244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2"/>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Atividade 1</a:t>
            </a:r>
            <a:endParaRPr sz="2590"/>
          </a:p>
        </p:txBody>
      </p:sp>
      <p:sp>
        <p:nvSpPr>
          <p:cNvPr id="239" name="Google Shape;239;p12"/>
          <p:cNvSpPr txBox="1"/>
          <p:nvPr>
            <p:ph idx="2" type="body"/>
          </p:nvPr>
        </p:nvSpPr>
        <p:spPr>
          <a:xfrm>
            <a:off x="0" y="900000"/>
            <a:ext cx="4578900" cy="4244400"/>
          </a:xfrm>
          <a:prstGeom prst="rect">
            <a:avLst/>
          </a:prstGeom>
        </p:spPr>
        <p:txBody>
          <a:bodyPr anchorCtr="0" anchor="t" bIns="360000" lIns="360000" spcFirstLastPara="1" rIns="360000" wrap="square" tIns="360000">
            <a:normAutofit fontScale="92500" lnSpcReduction="10000"/>
          </a:bodyPr>
          <a:lstStyle/>
          <a:p>
            <a:pPr indent="457200" lvl="0" marL="0" rtl="0" algn="just">
              <a:lnSpc>
                <a:spcPct val="121428"/>
              </a:lnSpc>
              <a:spcBef>
                <a:spcPts val="1300"/>
              </a:spcBef>
              <a:spcAft>
                <a:spcPts val="0"/>
              </a:spcAft>
              <a:buClr>
                <a:schemeClr val="dk1"/>
              </a:buClr>
              <a:buSzPct val="61111"/>
              <a:buFont typeface="Arial"/>
              <a:buNone/>
            </a:pPr>
            <a:r>
              <a:rPr lang="pt-BR" sz="1800">
                <a:solidFill>
                  <a:schemeClr val="dk1"/>
                </a:solidFill>
              </a:rPr>
              <a:t>Uma empresa que pediu para não ser identificada contratou vocês para fazer um projeto de automatização para eles, a empresa funciona 24h por dia 7 dias por semana. Eles querem que vocês façam um sistema de automatização do sistema de iluminação deles, toda vez que ficar escuro eles querem que as luzes automaticamente liguem. Como você vai resolver este problema ?</a:t>
            </a:r>
            <a:endParaRPr sz="1800">
              <a:solidFill>
                <a:schemeClr val="dk1"/>
              </a:solidFill>
            </a:endParaRPr>
          </a:p>
          <a:p>
            <a:pPr indent="0" lvl="0" marL="0" rtl="0" algn="just">
              <a:spcBef>
                <a:spcPts val="0"/>
              </a:spcBef>
              <a:spcAft>
                <a:spcPts val="1200"/>
              </a:spcAft>
              <a:buNone/>
            </a:pPr>
            <a:r>
              <a:t/>
            </a:r>
            <a:endParaRPr sz="1800"/>
          </a:p>
        </p:txBody>
      </p:sp>
      <p:pic>
        <p:nvPicPr>
          <p:cNvPr id="240" name="Google Shape;240;p12"/>
          <p:cNvPicPr preferRelativeResize="0"/>
          <p:nvPr/>
        </p:nvPicPr>
        <p:blipFill rotWithShape="1">
          <a:blip r:embed="rId3">
            <a:alphaModFix/>
          </a:blip>
          <a:srcRect b="0" l="20605" r="19994" t="0"/>
          <a:stretch/>
        </p:blipFill>
        <p:spPr>
          <a:xfrm>
            <a:off x="4662108" y="899100"/>
            <a:ext cx="4481891" cy="4244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9"/>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Resultado</a:t>
            </a:r>
            <a:endParaRPr sz="2590"/>
          </a:p>
        </p:txBody>
      </p:sp>
      <p:pic>
        <p:nvPicPr>
          <p:cNvPr id="421" name="Google Shape;421;p39"/>
          <p:cNvPicPr preferRelativeResize="0"/>
          <p:nvPr/>
        </p:nvPicPr>
        <p:blipFill rotWithShape="1">
          <a:blip r:embed="rId3">
            <a:alphaModFix/>
          </a:blip>
          <a:srcRect b="3308" l="0" r="0" t="4534"/>
          <a:stretch/>
        </p:blipFill>
        <p:spPr>
          <a:xfrm>
            <a:off x="1926025" y="894050"/>
            <a:ext cx="4524252" cy="4249450"/>
          </a:xfrm>
          <a:prstGeom prst="rect">
            <a:avLst/>
          </a:prstGeom>
          <a:noFill/>
          <a:ln>
            <a:noFill/>
          </a:ln>
        </p:spPr>
      </p:pic>
      <p:sp>
        <p:nvSpPr>
          <p:cNvPr id="422" name="Google Shape;422;p39"/>
          <p:cNvSpPr txBox="1"/>
          <p:nvPr/>
        </p:nvSpPr>
        <p:spPr>
          <a:xfrm>
            <a:off x="4120825" y="1876000"/>
            <a:ext cx="1065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dk1"/>
                </a:solidFill>
                <a:highlight>
                  <a:srgbClr val="FFFFFF"/>
                </a:highlight>
              </a:rPr>
              <a:t>&lt;-BC548   NPN</a:t>
            </a:r>
            <a:endParaRPr>
              <a:solidFill>
                <a:schemeClr val="dk1"/>
              </a:solidFill>
              <a:highlight>
                <a:srgbClr val="FFFFFF"/>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0"/>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Alguém teve algum problema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1" name="Shape 431"/>
        <p:cNvGrpSpPr/>
        <p:nvPr/>
      </p:nvGrpSpPr>
      <p:grpSpPr>
        <a:xfrm>
          <a:off x="0" y="0"/>
          <a:ext cx="0" cy="0"/>
          <a:chOff x="0" y="0"/>
          <a:chExt cx="0" cy="0"/>
        </a:xfrm>
      </p:grpSpPr>
      <p:sp>
        <p:nvSpPr>
          <p:cNvPr id="432" name="Google Shape;432;p41"/>
          <p:cNvSpPr txBox="1"/>
          <p:nvPr>
            <p:ph idx="1" type="body"/>
          </p:nvPr>
        </p:nvSpPr>
        <p:spPr>
          <a:xfrm>
            <a:off x="892925" y="3775678"/>
            <a:ext cx="7358100" cy="903600"/>
          </a:xfrm>
          <a:prstGeom prst="rect">
            <a:avLst/>
          </a:prstGeom>
          <a:noFill/>
          <a:ln>
            <a:noFill/>
          </a:ln>
        </p:spPr>
        <p:txBody>
          <a:bodyPr anchorCtr="0" anchor="t" bIns="32750" lIns="32750" spcFirstLastPara="1" rIns="32750" wrap="square" tIns="32750">
            <a:normAutofit/>
          </a:bodyPr>
          <a:lstStyle/>
          <a:p>
            <a:pPr indent="0" lvl="0" marL="0" rtl="0" algn="ctr">
              <a:lnSpc>
                <a:spcPct val="100000"/>
              </a:lnSpc>
              <a:spcBef>
                <a:spcPts val="0"/>
              </a:spcBef>
              <a:spcAft>
                <a:spcPts val="0"/>
              </a:spcAft>
              <a:buClr>
                <a:srgbClr val="000000"/>
              </a:buClr>
              <a:buSzPts val="1700"/>
              <a:buNone/>
            </a:pPr>
            <a:r>
              <a:rPr lang="pt-BR">
                <a:latin typeface="Roboto Light"/>
                <a:ea typeface="Roboto Light"/>
                <a:cs typeface="Roboto Light"/>
                <a:sym typeface="Roboto Light"/>
              </a:rPr>
              <a:t>Nosso email - </a:t>
            </a:r>
            <a:r>
              <a:rPr lang="pt-BR" u="sng">
                <a:solidFill>
                  <a:schemeClr val="hlink"/>
                </a:solidFill>
                <a:latin typeface="Roboto Light"/>
                <a:ea typeface="Roboto Light"/>
                <a:cs typeface="Roboto Light"/>
                <a:sym typeface="Roboto Light"/>
                <a:hlinkClick r:id="rId3"/>
              </a:rPr>
              <a:t>colmeiacct@gmail.com</a:t>
            </a:r>
            <a:endParaRPr>
              <a:latin typeface="Roboto Light"/>
              <a:ea typeface="Roboto Light"/>
              <a:cs typeface="Roboto Light"/>
              <a:sym typeface="Roboto Light"/>
            </a:endParaRPr>
          </a:p>
          <a:p>
            <a:pPr indent="0" lvl="0" marL="0" rtl="0" algn="ctr">
              <a:lnSpc>
                <a:spcPct val="100000"/>
              </a:lnSpc>
              <a:spcBef>
                <a:spcPts val="0"/>
              </a:spcBef>
              <a:spcAft>
                <a:spcPts val="0"/>
              </a:spcAft>
              <a:buClr>
                <a:srgbClr val="000000"/>
              </a:buClr>
              <a:buSzPts val="1700"/>
              <a:buNone/>
            </a:pPr>
            <a:r>
              <a:rPr lang="pt-BR">
                <a:latin typeface="Roboto Light"/>
                <a:ea typeface="Roboto Light"/>
                <a:cs typeface="Roboto Light"/>
                <a:sym typeface="Roboto Light"/>
              </a:rPr>
              <a:t>Instagram - @colmeiaudesc</a:t>
            </a:r>
            <a:endParaRPr>
              <a:latin typeface="Roboto Light"/>
              <a:ea typeface="Roboto Light"/>
              <a:cs typeface="Roboto Light"/>
              <a:sym typeface="Roboto Light"/>
            </a:endParaRPr>
          </a:p>
          <a:p>
            <a:pPr indent="0" lvl="0" marL="0" rtl="0" algn="ctr">
              <a:lnSpc>
                <a:spcPct val="100000"/>
              </a:lnSpc>
              <a:spcBef>
                <a:spcPts val="0"/>
              </a:spcBef>
              <a:spcAft>
                <a:spcPts val="0"/>
              </a:spcAft>
              <a:buClr>
                <a:srgbClr val="000000"/>
              </a:buClr>
              <a:buSzPts val="1700"/>
              <a:buNone/>
            </a:pPr>
            <a:r>
              <a:rPr lang="pt-BR">
                <a:latin typeface="Roboto Light"/>
                <a:ea typeface="Roboto Light"/>
                <a:cs typeface="Roboto Light"/>
                <a:sym typeface="Roboto Light"/>
              </a:rPr>
              <a:t>Discord - https://discord.gg/55nQjFMyE6</a:t>
            </a:r>
            <a:endParaRPr>
              <a:latin typeface="Roboto Light"/>
              <a:ea typeface="Roboto Light"/>
              <a:cs typeface="Roboto Light"/>
              <a:sym typeface="Roboto Light"/>
            </a:endParaRPr>
          </a:p>
        </p:txBody>
      </p:sp>
      <p:sp>
        <p:nvSpPr>
          <p:cNvPr id="433" name="Google Shape;433;p41"/>
          <p:cNvSpPr txBox="1"/>
          <p:nvPr>
            <p:ph idx="2" type="body"/>
          </p:nvPr>
        </p:nvSpPr>
        <p:spPr>
          <a:xfrm>
            <a:off x="10" y="2736449"/>
            <a:ext cx="9144000" cy="543900"/>
          </a:xfrm>
          <a:prstGeom prst="rect">
            <a:avLst/>
          </a:prstGeom>
          <a:noFill/>
          <a:ln>
            <a:noFill/>
          </a:ln>
        </p:spPr>
        <p:txBody>
          <a:bodyPr anchorCtr="0" anchor="ctr" bIns="32750" lIns="32750" spcFirstLastPara="1" rIns="32750" wrap="square" tIns="32750">
            <a:normAutofit fontScale="92500" lnSpcReduction="20000"/>
          </a:bodyPr>
          <a:lstStyle/>
          <a:p>
            <a:pPr indent="0" lvl="0" marL="0" marR="0" rtl="0" algn="ctr">
              <a:lnSpc>
                <a:spcPct val="100000"/>
              </a:lnSpc>
              <a:spcBef>
                <a:spcPts val="0"/>
              </a:spcBef>
              <a:spcAft>
                <a:spcPts val="0"/>
              </a:spcAft>
              <a:buClr>
                <a:srgbClr val="747474"/>
              </a:buClr>
              <a:buSzPct val="97560"/>
              <a:buFont typeface="Helvetica Neue"/>
              <a:buNone/>
            </a:pPr>
            <a:r>
              <a:rPr lang="pt-BR" sz="4100"/>
              <a:t> PERGUNTAS?</a:t>
            </a:r>
            <a:endParaRPr sz="4100"/>
          </a:p>
        </p:txBody>
      </p:sp>
      <p:pic>
        <p:nvPicPr>
          <p:cNvPr id="434" name="Google Shape;434;p41"/>
          <p:cNvPicPr preferRelativeResize="0"/>
          <p:nvPr/>
        </p:nvPicPr>
        <p:blipFill rotWithShape="1">
          <a:blip r:embed="rId4">
            <a:alphaModFix/>
          </a:blip>
          <a:srcRect b="32081" l="24064" r="23803" t="10477"/>
          <a:stretch/>
        </p:blipFill>
        <p:spPr>
          <a:xfrm>
            <a:off x="3524413" y="372400"/>
            <a:ext cx="2095124" cy="2308301"/>
          </a:xfrm>
          <a:prstGeom prst="rect">
            <a:avLst/>
          </a:prstGeom>
          <a:noFill/>
          <a:ln>
            <a:noFill/>
          </a:ln>
        </p:spPr>
      </p:pic>
      <p:sp>
        <p:nvSpPr>
          <p:cNvPr id="435" name="Google Shape;435;p41"/>
          <p:cNvSpPr txBox="1"/>
          <p:nvPr>
            <p:ph idx="12" type="sldNum"/>
          </p:nvPr>
        </p:nvSpPr>
        <p:spPr>
          <a:xfrm>
            <a:off x="8626078" y="4851445"/>
            <a:ext cx="219300" cy="158100"/>
          </a:xfrm>
          <a:prstGeom prst="rect">
            <a:avLst/>
          </a:prstGeom>
        </p:spPr>
        <p:txBody>
          <a:bodyPr anchorCtr="0" anchor="b" bIns="32750" lIns="32750" spcFirstLastPara="1" rIns="32750" wrap="square" tIns="32750">
            <a:normAutofit fontScale="77500" lnSpcReduction="20000"/>
          </a:bodyPr>
          <a:lstStyle/>
          <a:p>
            <a:pPr indent="0" lvl="0" marL="0" rtl="0" algn="r">
              <a:spcBef>
                <a:spcPts val="0"/>
              </a:spcBef>
              <a:spcAft>
                <a:spcPts val="0"/>
              </a:spcAft>
              <a:buClr>
                <a:srgbClr val="000000"/>
              </a:buClr>
              <a:buSzPct val="100000"/>
              <a:buFont typeface="Helvetica Neue"/>
              <a:buNone/>
            </a:pPr>
            <a:fld id="{00000000-1234-1234-1234-123412341234}" type="slidenum">
              <a:rPr lang="pt-BR"/>
              <a:t>‹#›</a:t>
            </a:fld>
            <a:endParaRPr/>
          </a:p>
        </p:txBody>
      </p:sp>
      <p:sp>
        <p:nvSpPr>
          <p:cNvPr id="436" name="Google Shape;436;p41"/>
          <p:cNvSpPr txBox="1"/>
          <p:nvPr/>
        </p:nvSpPr>
        <p:spPr>
          <a:xfrm>
            <a:off x="-25" y="5009550"/>
            <a:ext cx="9144000" cy="1338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3"/>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Como conectar o LDR</a:t>
            </a:r>
            <a:endParaRPr sz="2590"/>
          </a:p>
        </p:txBody>
      </p:sp>
      <p:pic>
        <p:nvPicPr>
          <p:cNvPr id="246" name="Google Shape;246;p13"/>
          <p:cNvPicPr preferRelativeResize="0"/>
          <p:nvPr/>
        </p:nvPicPr>
        <p:blipFill>
          <a:blip r:embed="rId3">
            <a:alphaModFix/>
          </a:blip>
          <a:stretch>
            <a:fillRect/>
          </a:stretch>
        </p:blipFill>
        <p:spPr>
          <a:xfrm>
            <a:off x="1723900" y="915775"/>
            <a:ext cx="5644025" cy="4227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4"/>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Dando inicio a Aula 3</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5"/>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Transistores</a:t>
            </a:r>
            <a:endParaRPr sz="2590"/>
          </a:p>
        </p:txBody>
      </p:sp>
      <p:sp>
        <p:nvSpPr>
          <p:cNvPr id="257" name="Google Shape;257;p15"/>
          <p:cNvSpPr txBox="1"/>
          <p:nvPr>
            <p:ph idx="2" type="body"/>
          </p:nvPr>
        </p:nvSpPr>
        <p:spPr>
          <a:xfrm>
            <a:off x="0" y="900000"/>
            <a:ext cx="4578900" cy="4244400"/>
          </a:xfrm>
          <a:prstGeom prst="rect">
            <a:avLst/>
          </a:prstGeom>
        </p:spPr>
        <p:txBody>
          <a:bodyPr anchorCtr="0" anchor="t" bIns="360000" lIns="360000" spcFirstLastPara="1" rIns="360000" wrap="square" tIns="360000">
            <a:normAutofit/>
          </a:bodyPr>
          <a:lstStyle/>
          <a:p>
            <a:pPr indent="457200" lvl="0" marL="0" rtl="0" algn="just">
              <a:lnSpc>
                <a:spcPct val="121428"/>
              </a:lnSpc>
              <a:spcBef>
                <a:spcPts val="1300"/>
              </a:spcBef>
              <a:spcAft>
                <a:spcPts val="0"/>
              </a:spcAft>
              <a:buClr>
                <a:schemeClr val="dk1"/>
              </a:buClr>
              <a:buSzPts val="1100"/>
              <a:buFont typeface="Arial"/>
              <a:buNone/>
            </a:pPr>
            <a:r>
              <a:rPr lang="pt-BR" sz="1800">
                <a:solidFill>
                  <a:schemeClr val="dk1"/>
                </a:solidFill>
              </a:rPr>
              <a:t>O transistor é a </a:t>
            </a:r>
            <a:r>
              <a:rPr lang="pt-BR" sz="1800">
                <a:solidFill>
                  <a:schemeClr val="dk1"/>
                </a:solidFill>
              </a:rPr>
              <a:t>única</a:t>
            </a:r>
            <a:r>
              <a:rPr lang="pt-BR" sz="1800">
                <a:solidFill>
                  <a:schemeClr val="dk1"/>
                </a:solidFill>
              </a:rPr>
              <a:t> inversão da engenharia elétrica que ganhou um </a:t>
            </a:r>
            <a:r>
              <a:rPr lang="pt-BR" sz="1800">
                <a:solidFill>
                  <a:schemeClr val="dk1"/>
                </a:solidFill>
              </a:rPr>
              <a:t>prêmio</a:t>
            </a:r>
            <a:r>
              <a:rPr lang="pt-BR" sz="1800">
                <a:solidFill>
                  <a:schemeClr val="dk1"/>
                </a:solidFill>
              </a:rPr>
              <a:t> nobel, são identificados como PNP ou NPN, eles possuem uma grande variedade de modelos, cada um com suas peculiaridades e funcionamentos. </a:t>
            </a:r>
            <a:endParaRPr sz="1800">
              <a:solidFill>
                <a:schemeClr val="dk1"/>
              </a:solidFill>
            </a:endParaRPr>
          </a:p>
          <a:p>
            <a:pPr indent="0" lvl="0" marL="0" rtl="0" algn="just">
              <a:spcBef>
                <a:spcPts val="0"/>
              </a:spcBef>
              <a:spcAft>
                <a:spcPts val="1200"/>
              </a:spcAft>
              <a:buNone/>
            </a:pPr>
            <a:r>
              <a:t/>
            </a:r>
            <a:endParaRPr sz="1800"/>
          </a:p>
        </p:txBody>
      </p:sp>
      <p:pic>
        <p:nvPicPr>
          <p:cNvPr id="258" name="Google Shape;258;p15"/>
          <p:cNvPicPr preferRelativeResize="0"/>
          <p:nvPr/>
        </p:nvPicPr>
        <p:blipFill rotWithShape="1">
          <a:blip r:embed="rId3">
            <a:alphaModFix/>
          </a:blip>
          <a:srcRect b="0" l="7040" r="9437" t="12679"/>
          <a:stretch/>
        </p:blipFill>
        <p:spPr>
          <a:xfrm>
            <a:off x="4691875" y="900000"/>
            <a:ext cx="4452125" cy="2320850"/>
          </a:xfrm>
          <a:prstGeom prst="rect">
            <a:avLst/>
          </a:prstGeom>
          <a:noFill/>
          <a:ln>
            <a:noFill/>
          </a:ln>
        </p:spPr>
      </p:pic>
      <p:pic>
        <p:nvPicPr>
          <p:cNvPr id="259" name="Google Shape;259;p15"/>
          <p:cNvPicPr preferRelativeResize="0"/>
          <p:nvPr/>
        </p:nvPicPr>
        <p:blipFill rotWithShape="1">
          <a:blip r:embed="rId4">
            <a:alphaModFix/>
          </a:blip>
          <a:srcRect b="22862" l="0" r="0" t="12408"/>
          <a:stretch/>
        </p:blipFill>
        <p:spPr>
          <a:xfrm>
            <a:off x="4691875" y="3220850"/>
            <a:ext cx="4452124" cy="1922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6"/>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Diodo</a:t>
            </a:r>
            <a:endParaRPr sz="2590"/>
          </a:p>
        </p:txBody>
      </p:sp>
      <p:sp>
        <p:nvSpPr>
          <p:cNvPr id="265" name="Google Shape;265;p16"/>
          <p:cNvSpPr txBox="1"/>
          <p:nvPr>
            <p:ph idx="2" type="body"/>
          </p:nvPr>
        </p:nvSpPr>
        <p:spPr>
          <a:xfrm>
            <a:off x="0" y="900000"/>
            <a:ext cx="4578900" cy="4244400"/>
          </a:xfrm>
          <a:prstGeom prst="rect">
            <a:avLst/>
          </a:prstGeom>
        </p:spPr>
        <p:txBody>
          <a:bodyPr anchorCtr="0" anchor="t" bIns="360000" lIns="360000" spcFirstLastPara="1" rIns="360000" wrap="square" tIns="360000">
            <a:normAutofit/>
          </a:bodyPr>
          <a:lstStyle/>
          <a:p>
            <a:pPr indent="457200" lvl="0" marL="0" rtl="0" algn="just">
              <a:lnSpc>
                <a:spcPct val="121428"/>
              </a:lnSpc>
              <a:spcBef>
                <a:spcPts val="1300"/>
              </a:spcBef>
              <a:spcAft>
                <a:spcPts val="0"/>
              </a:spcAft>
              <a:buClr>
                <a:schemeClr val="dk1"/>
              </a:buClr>
              <a:buSzPts val="1100"/>
              <a:buFont typeface="Arial"/>
              <a:buNone/>
            </a:pPr>
            <a:r>
              <a:rPr lang="pt-BR" sz="1800">
                <a:solidFill>
                  <a:schemeClr val="dk1"/>
                </a:solidFill>
              </a:rPr>
              <a:t>O diodo é basicamente um cristal de silício que, a grosso modo, utiliza princípios químicos para criar uma forma de barrar a energia que passa de um lado ao mesmo tempo que facilita a corrente de outro lado.</a:t>
            </a:r>
            <a:endParaRPr sz="1800">
              <a:solidFill>
                <a:schemeClr val="dk1"/>
              </a:solidFill>
            </a:endParaRPr>
          </a:p>
          <a:p>
            <a:pPr indent="0" lvl="0" marL="0" rtl="0" algn="just">
              <a:spcBef>
                <a:spcPts val="0"/>
              </a:spcBef>
              <a:spcAft>
                <a:spcPts val="1200"/>
              </a:spcAft>
              <a:buNone/>
            </a:pPr>
            <a:r>
              <a:t/>
            </a:r>
            <a:endParaRPr sz="1800"/>
          </a:p>
        </p:txBody>
      </p:sp>
      <p:pic>
        <p:nvPicPr>
          <p:cNvPr id="266" name="Google Shape;266;p16"/>
          <p:cNvPicPr preferRelativeResize="0"/>
          <p:nvPr/>
        </p:nvPicPr>
        <p:blipFill>
          <a:blip r:embed="rId3">
            <a:alphaModFix/>
          </a:blip>
          <a:stretch>
            <a:fillRect/>
          </a:stretch>
        </p:blipFill>
        <p:spPr>
          <a:xfrm>
            <a:off x="4572000" y="1845003"/>
            <a:ext cx="4565100" cy="2354397"/>
          </a:xfrm>
          <a:prstGeom prst="rect">
            <a:avLst/>
          </a:prstGeom>
          <a:noFill/>
          <a:ln>
            <a:noFill/>
          </a:ln>
        </p:spPr>
      </p:pic>
      <p:pic>
        <p:nvPicPr>
          <p:cNvPr id="267" name="Google Shape;267;p16"/>
          <p:cNvPicPr preferRelativeResize="0"/>
          <p:nvPr/>
        </p:nvPicPr>
        <p:blipFill rotWithShape="1">
          <a:blip r:embed="rId4">
            <a:alphaModFix/>
          </a:blip>
          <a:srcRect b="33245" l="29369" r="31293" t="23617"/>
          <a:stretch/>
        </p:blipFill>
        <p:spPr>
          <a:xfrm>
            <a:off x="844650" y="3290325"/>
            <a:ext cx="2697826" cy="1664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17"/>
          <p:cNvPicPr preferRelativeResize="0"/>
          <p:nvPr/>
        </p:nvPicPr>
        <p:blipFill>
          <a:blip r:embed="rId3">
            <a:alphaModFix/>
          </a:blip>
          <a:stretch>
            <a:fillRect/>
          </a:stretch>
        </p:blipFill>
        <p:spPr>
          <a:xfrm>
            <a:off x="1954801" y="2884075"/>
            <a:ext cx="2379674" cy="2379674"/>
          </a:xfrm>
          <a:prstGeom prst="rect">
            <a:avLst/>
          </a:prstGeom>
          <a:noFill/>
          <a:ln>
            <a:noFill/>
          </a:ln>
        </p:spPr>
      </p:pic>
      <p:sp>
        <p:nvSpPr>
          <p:cNvPr id="273" name="Google Shape;273;p17"/>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Qual a semelhança entre estes componentes ?</a:t>
            </a:r>
            <a:endParaRPr sz="2590"/>
          </a:p>
        </p:txBody>
      </p:sp>
      <p:pic>
        <p:nvPicPr>
          <p:cNvPr id="274" name="Google Shape;274;p17"/>
          <p:cNvPicPr preferRelativeResize="0"/>
          <p:nvPr/>
        </p:nvPicPr>
        <p:blipFill rotWithShape="1">
          <a:blip r:embed="rId4">
            <a:alphaModFix/>
          </a:blip>
          <a:srcRect b="0" l="28609" r="5104" t="0"/>
          <a:stretch/>
        </p:blipFill>
        <p:spPr>
          <a:xfrm>
            <a:off x="4151266" y="906550"/>
            <a:ext cx="4992733" cy="4236950"/>
          </a:xfrm>
          <a:prstGeom prst="rect">
            <a:avLst/>
          </a:prstGeom>
          <a:noFill/>
          <a:ln>
            <a:noFill/>
          </a:ln>
        </p:spPr>
      </p:pic>
      <p:pic>
        <p:nvPicPr>
          <p:cNvPr id="275" name="Google Shape;275;p17"/>
          <p:cNvPicPr preferRelativeResize="0"/>
          <p:nvPr/>
        </p:nvPicPr>
        <p:blipFill>
          <a:blip r:embed="rId5">
            <a:alphaModFix/>
          </a:blip>
          <a:stretch>
            <a:fillRect/>
          </a:stretch>
        </p:blipFill>
        <p:spPr>
          <a:xfrm>
            <a:off x="0" y="2818075"/>
            <a:ext cx="2325426" cy="2325426"/>
          </a:xfrm>
          <a:prstGeom prst="rect">
            <a:avLst/>
          </a:prstGeom>
          <a:noFill/>
          <a:ln>
            <a:noFill/>
          </a:ln>
        </p:spPr>
      </p:pic>
      <p:pic>
        <p:nvPicPr>
          <p:cNvPr id="276" name="Google Shape;276;p17"/>
          <p:cNvPicPr preferRelativeResize="0"/>
          <p:nvPr/>
        </p:nvPicPr>
        <p:blipFill>
          <a:blip r:embed="rId6">
            <a:alphaModFix/>
          </a:blip>
          <a:stretch>
            <a:fillRect/>
          </a:stretch>
        </p:blipFill>
        <p:spPr>
          <a:xfrm>
            <a:off x="786334" y="906550"/>
            <a:ext cx="3086366" cy="1834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8"/>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Como eu sei qual é o meu transistor ?</a:t>
            </a:r>
            <a:endParaRPr sz="2590"/>
          </a:p>
        </p:txBody>
      </p:sp>
      <p:pic>
        <p:nvPicPr>
          <p:cNvPr id="282" name="Google Shape;282;p18"/>
          <p:cNvPicPr preferRelativeResize="0"/>
          <p:nvPr/>
        </p:nvPicPr>
        <p:blipFill>
          <a:blip r:embed="rId3">
            <a:alphaModFix/>
          </a:blip>
          <a:stretch>
            <a:fillRect/>
          </a:stretch>
        </p:blipFill>
        <p:spPr>
          <a:xfrm>
            <a:off x="1736650" y="1401800"/>
            <a:ext cx="5670700" cy="3780475"/>
          </a:xfrm>
          <a:prstGeom prst="rect">
            <a:avLst/>
          </a:prstGeom>
          <a:noFill/>
          <a:ln>
            <a:noFill/>
          </a:ln>
        </p:spPr>
      </p:pic>
      <p:pic>
        <p:nvPicPr>
          <p:cNvPr id="283" name="Google Shape;283;p18"/>
          <p:cNvPicPr preferRelativeResize="0"/>
          <p:nvPr/>
        </p:nvPicPr>
        <p:blipFill>
          <a:blip r:embed="rId4">
            <a:alphaModFix/>
          </a:blip>
          <a:stretch>
            <a:fillRect/>
          </a:stretch>
        </p:blipFill>
        <p:spPr>
          <a:xfrm>
            <a:off x="3407300" y="1058213"/>
            <a:ext cx="2329400" cy="3780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